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customXml/item1.xml" ContentType="application/xml"/>
  <Override PartName="/customXml/item2.xml" ContentType="application/xml"/>
  <Override PartName="/customXml/item3.xml" ContentType="application/xml"/>
  <Override PartName="/customXml/item4.xml" ContentType="application/xml"/>
  <Override PartName="/customXml/item5.xml" ContentType="applicatio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7.3-->
<p:presentation xmlns:r="http://schemas.openxmlformats.org/officeDocument/2006/relationships" xmlns:a="http://schemas.openxmlformats.org/drawingml/2006/main" xmlns:p="http://schemas.openxmlformats.org/presentationml/2006/main" removePersonalInfoOnSave="1" strictFirstAndLastChars="0" saveSubsetFonts="1">
  <p:sldMasterIdLst>
    <p:sldMasterId id="2147483648" r:id="rId6"/>
  </p:sldMasterIdLst>
  <p:notesMasterIdLst>
    <p:notesMasterId r:id="rId7"/>
  </p:notesMasterIdLst>
  <p:handoutMasterIdLst>
    <p:handoutMasterId r:id="rId8"/>
  </p:handoutMasterIdLst>
  <p:sldIdLst>
    <p:sldId id="273" r:id="rId9"/>
    <p:sldId id="274" r:id="rId10"/>
    <p:sldId id="276" r:id="rId11"/>
    <p:sldId id="281" r:id="rId12"/>
    <p:sldId id="284" r:id="rId13"/>
    <p:sldId id="283" r:id="rId14"/>
    <p:sldId id="285" r:id="rId15"/>
    <p:sldId id="294" r:id="rId16"/>
    <p:sldId id="296" r:id="rId17"/>
    <p:sldId id="295" r:id="rId18"/>
    <p:sldId id="278" r:id="rId19"/>
    <p:sldId id="286" r:id="rId20"/>
    <p:sldId id="287" r:id="rId21"/>
    <p:sldId id="288" r:id="rId22"/>
    <p:sldId id="289" r:id="rId23"/>
    <p:sldId id="290" r:id="rId24"/>
    <p:sldId id="291" r:id="rId25"/>
    <p:sldId id="280" r:id="rId26"/>
    <p:sldId id="293" r:id="rId27"/>
    <p:sldId id="292" r:id="rId28"/>
    <p:sldId id="279" r:id="rId29"/>
    <p:sldId id="299" r:id="rId30"/>
    <p:sldId id="298" r:id="rId31"/>
    <p:sldId id="297" r:id="rId32"/>
    <p:sldId id="300" r:id="rId33"/>
    <p:sldId id="301" r:id="rId34"/>
  </p:sldIdLst>
  <p:sldSz cx="9144000" cy="5143500" type="screen16x9"/>
  <p:notesSz cx="6881813" cy="9296400"/>
  <p:custDataLst>
    <p:tags r:id="rId35"/>
  </p:custDataLst>
  <p:defaultTextStyle>
    <a:defPPr>
      <a:defRPr lang="en-US"/>
    </a:defPPr>
    <a:lvl1pPr algn="l" rtl="0" eaLnBrk="0" fontAlgn="base" hangingPunct="0">
      <a:spcBef>
        <a:spcPct val="0"/>
      </a:spcBef>
      <a:spcAft>
        <a:spcPct val="0"/>
      </a:spcAft>
      <a:defRPr kumimoji="1"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umimoji="1"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umimoji="1"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umimoji="1"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umimoji="1" sz="2400" kern="1200">
        <a:solidFill>
          <a:schemeClr val="tx1"/>
        </a:solidFill>
        <a:latin typeface="Arial" panose="020b0604020202020204" pitchFamily="34" charset="0"/>
        <a:ea typeface="+mn-ea"/>
        <a:cs typeface="+mn-cs"/>
      </a:defRPr>
    </a:lvl5pPr>
    <a:lvl6pPr marL="2286000" algn="l" defTabSz="914400" rtl="0" eaLnBrk="1" latinLnBrk="0" hangingPunct="1">
      <a:defRPr kumimoji="1" sz="2400" kern="1200">
        <a:solidFill>
          <a:schemeClr val="tx1"/>
        </a:solidFill>
        <a:latin typeface="Arial" panose="020b0604020202020204" pitchFamily="34" charset="0"/>
        <a:ea typeface="+mn-ea"/>
        <a:cs typeface="+mn-cs"/>
      </a:defRPr>
    </a:lvl6pPr>
    <a:lvl7pPr marL="2743200" algn="l" defTabSz="914400" rtl="0" eaLnBrk="1" latinLnBrk="0" hangingPunct="1">
      <a:defRPr kumimoji="1" sz="2400" kern="1200">
        <a:solidFill>
          <a:schemeClr val="tx1"/>
        </a:solidFill>
        <a:latin typeface="Arial" panose="020b0604020202020204" pitchFamily="34" charset="0"/>
        <a:ea typeface="+mn-ea"/>
        <a:cs typeface="+mn-cs"/>
      </a:defRPr>
    </a:lvl7pPr>
    <a:lvl8pPr marL="3200400" algn="l" defTabSz="914400" rtl="0" eaLnBrk="1" latinLnBrk="0" hangingPunct="1">
      <a:defRPr kumimoji="1" sz="2400" kern="1200">
        <a:solidFill>
          <a:schemeClr val="tx1"/>
        </a:solidFill>
        <a:latin typeface="Arial" panose="020b0604020202020204" pitchFamily="34" charset="0"/>
        <a:ea typeface="+mn-ea"/>
        <a:cs typeface="+mn-cs"/>
      </a:defRPr>
    </a:lvl8pPr>
    <a:lvl9pPr marL="3657600" algn="l" defTabSz="914400" rtl="0" eaLnBrk="1" latinLnBrk="0" hangingPunct="1">
      <a:defRPr kumimoji="1"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645">
          <p15:clr>
            <a:srgbClr val="A4A3A4"/>
          </p15:clr>
        </p15:guide>
        <p15:guide id="2" pos="240">
          <p15:clr>
            <a:srgbClr val="A4A3A4"/>
          </p15:clr>
        </p15:guide>
      </p15:sldGuideLst>
    </p:ext>
    <p:ext uri="{2D200454-40CA-4A62-9FC3-DE9A4176ACB9}">
      <p15:notesGuideLst xmlns:p15="http://schemas.microsoft.com/office/powerpoint/2012/main">
        <p15:guide id="1" orient="horz" pos="2929">
          <p15:clr>
            <a:srgbClr val="A4A3A4"/>
          </p15:clr>
        </p15:guide>
        <p15:guide id="2" pos="216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7A4BE"/>
    <a:srgbClr val="C9D0DD"/>
    <a:srgbClr val="EB3333"/>
    <a:srgbClr val="215B8B"/>
    <a:srgbClr val="003366"/>
    <a:srgbClr val="FFFFFF"/>
    <a:srgbClr val="CC7900"/>
    <a:srgbClr val="CC9900"/>
    <a:srgbClr val="FF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1404" autoAdjust="0"/>
  </p:normalViewPr>
  <p:slideViewPr>
    <p:cSldViewPr snapToGrid="0">
      <p:cViewPr varScale="1">
        <p:scale>
          <a:sx n="129" d="100"/>
          <a:sy n="129" d="100"/>
        </p:scale>
        <p:origin x="144" y="1434"/>
      </p:cViewPr>
      <p:guideLst>
        <p:guide orient="horz" pos="1645"/>
        <p:guide pos="2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2" d="100"/>
          <a:sy n="52" d="100"/>
        </p:scale>
        <p:origin x="-2886" y="-96"/>
      </p:cViewPr>
      <p:guideLst>
        <p:guide orient="horz" pos="2929"/>
        <p:guide pos="2168"/>
      </p:guideLst>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customXml" Target="../customXml/item1.xml" /><Relationship Id="rId10" Type="http://schemas.openxmlformats.org/officeDocument/2006/relationships/slide" Target="slides/slide2.xml" /><Relationship Id="rId11" Type="http://schemas.openxmlformats.org/officeDocument/2006/relationships/slide" Target="slides/slide3.xml" /><Relationship Id="rId12" Type="http://schemas.openxmlformats.org/officeDocument/2006/relationships/slide" Target="slides/slide4.xml" /><Relationship Id="rId13" Type="http://schemas.openxmlformats.org/officeDocument/2006/relationships/slide" Target="slides/slide5.xml" /><Relationship Id="rId14" Type="http://schemas.openxmlformats.org/officeDocument/2006/relationships/slide" Target="slides/slide6.xml" /><Relationship Id="rId15" Type="http://schemas.openxmlformats.org/officeDocument/2006/relationships/slide" Target="slides/slide7.xml" /><Relationship Id="rId16" Type="http://schemas.openxmlformats.org/officeDocument/2006/relationships/slide" Target="slides/slide8.xml" /><Relationship Id="rId17" Type="http://schemas.openxmlformats.org/officeDocument/2006/relationships/slide" Target="slides/slide9.xml" /><Relationship Id="rId18" Type="http://schemas.openxmlformats.org/officeDocument/2006/relationships/slide" Target="slides/slide10.xml" /><Relationship Id="rId19" Type="http://schemas.openxmlformats.org/officeDocument/2006/relationships/slide" Target="slides/slide11.xml" /><Relationship Id="rId2" Type="http://schemas.openxmlformats.org/officeDocument/2006/relationships/customXml" Target="../customXml/item2.xml" /><Relationship Id="rId20" Type="http://schemas.openxmlformats.org/officeDocument/2006/relationships/slide" Target="slides/slide12.xml" /><Relationship Id="rId21" Type="http://schemas.openxmlformats.org/officeDocument/2006/relationships/slide" Target="slides/slide13.xml" /><Relationship Id="rId22" Type="http://schemas.openxmlformats.org/officeDocument/2006/relationships/slide" Target="slides/slide14.xml" /><Relationship Id="rId23" Type="http://schemas.openxmlformats.org/officeDocument/2006/relationships/slide" Target="slides/slide15.xml" /><Relationship Id="rId24" Type="http://schemas.openxmlformats.org/officeDocument/2006/relationships/slide" Target="slides/slide16.xml" /><Relationship Id="rId25" Type="http://schemas.openxmlformats.org/officeDocument/2006/relationships/slide" Target="slides/slide17.xml" /><Relationship Id="rId26" Type="http://schemas.openxmlformats.org/officeDocument/2006/relationships/slide" Target="slides/slide18.xml" /><Relationship Id="rId27" Type="http://schemas.openxmlformats.org/officeDocument/2006/relationships/slide" Target="slides/slide19.xml" /><Relationship Id="rId28" Type="http://schemas.openxmlformats.org/officeDocument/2006/relationships/slide" Target="slides/slide20.xml" /><Relationship Id="rId29" Type="http://schemas.openxmlformats.org/officeDocument/2006/relationships/slide" Target="slides/slide21.xml" /><Relationship Id="rId3" Type="http://schemas.openxmlformats.org/officeDocument/2006/relationships/customXml" Target="../customXml/item3.xml" /><Relationship Id="rId30" Type="http://schemas.openxmlformats.org/officeDocument/2006/relationships/slide" Target="slides/slide22.xml" /><Relationship Id="rId31" Type="http://schemas.openxmlformats.org/officeDocument/2006/relationships/slide" Target="slides/slide23.xml" /><Relationship Id="rId32" Type="http://schemas.openxmlformats.org/officeDocument/2006/relationships/slide" Target="slides/slide24.xml" /><Relationship Id="rId33" Type="http://schemas.openxmlformats.org/officeDocument/2006/relationships/slide" Target="slides/slide25.xml" /><Relationship Id="rId34" Type="http://schemas.openxmlformats.org/officeDocument/2006/relationships/slide" Target="slides/slide26.xml" /><Relationship Id="rId35" Type="http://schemas.openxmlformats.org/officeDocument/2006/relationships/tags" Target="tags/tag1.xml" /><Relationship Id="rId36" Type="http://schemas.openxmlformats.org/officeDocument/2006/relationships/presProps" Target="presProps.xml" /><Relationship Id="rId37" Type="http://schemas.openxmlformats.org/officeDocument/2006/relationships/viewProps" Target="viewProps.xml" /><Relationship Id="rId38" Type="http://schemas.openxmlformats.org/officeDocument/2006/relationships/theme" Target="theme/theme1.xml" /><Relationship Id="rId39" Type="http://schemas.openxmlformats.org/officeDocument/2006/relationships/tableStyles" Target="tableStyles.xml" /><Relationship Id="rId4" Type="http://schemas.openxmlformats.org/officeDocument/2006/relationships/customXml" Target="../customXml/item4.xml" /><Relationship Id="rId5" Type="http://schemas.openxmlformats.org/officeDocument/2006/relationships/customXml" Target="../customXml/item5.xml" /><Relationship Id="rId6" Type="http://schemas.openxmlformats.org/officeDocument/2006/relationships/slideMaster" Target="slideMasters/slideMaster1.xml" /><Relationship Id="rId7" Type="http://schemas.openxmlformats.org/officeDocument/2006/relationships/notesMaster" Target="notesMasters/notesMaster1.xml" /><Relationship Id="rId8" Type="http://schemas.openxmlformats.org/officeDocument/2006/relationships/handoutMaster" Target="handoutMasters/handoutMaster1.xml" /><Relationship Id="rId9" Type="http://schemas.openxmlformats.org/officeDocument/2006/relationships/slide" Target="slides/slid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xfrm>
      </p:grpSpPr>
      <p:sp>
        <p:nvSpPr>
          <p:cNvPr id="20482" name="Rectangle 2"/>
          <p:cNvSpPr>
            <a:spLocks noGrp="1" noChangeArrowheads="1"/>
          </p:cNvSpPr>
          <p:nvPr>
            <p:ph type="hdr" sz="quarter"/>
          </p:nvPr>
        </p:nvSpPr>
        <p:spPr bwMode="auto">
          <a:xfrm>
            <a:off x="0" y="0"/>
            <a:ext cx="2982913"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751" tIns="45876" rIns="91751" bIns="45876" numCol="1" anchor="t" anchorCtr="0" compatLnSpc="1">
            <a:prstTxWarp prst="textNoShape">
              <a:avLst/>
            </a:prstTxWarp>
          </a:bodyPr>
          <a:lstStyle>
            <a:lvl1pPr defTabSz="917575">
              <a:defRPr kumimoji="0" sz="1200">
                <a:latin typeface="Times" pitchFamily="18"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344488" y="696913"/>
            <a:ext cx="6196012" cy="3486150"/>
          </a:xfrm>
          <a:prstGeom prst="rect">
            <a:avLst/>
          </a:prstGeom>
          <a:noFill/>
          <a:ln w="9525">
            <a:solidFill>
              <a:srgbClr val="000000"/>
            </a:solidFill>
            <a:miter lim="800000"/>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5" name="Rectangle 5"/>
          <p:cNvSpPr>
            <a:spLocks noGrp="1" noChangeArrowheads="1"/>
          </p:cNvSpPr>
          <p:nvPr>
            <p:ph type="body" sz="quarter" idx="3"/>
          </p:nvPr>
        </p:nvSpPr>
        <p:spPr bwMode="auto">
          <a:xfrm>
            <a:off x="917575" y="4416425"/>
            <a:ext cx="5046663"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751" tIns="45876" rIns="91751" bIns="4587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8831263"/>
            <a:ext cx="2982913"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751" tIns="45876" rIns="91751" bIns="45876" numCol="1" anchor="b" anchorCtr="0" compatLnSpc="1">
            <a:prstTxWarp prst="textNoShape">
              <a:avLst/>
            </a:prstTxWarp>
          </a:bodyPr>
          <a:lstStyle>
            <a:lvl1pPr defTabSz="917575">
              <a:defRPr kumimoji="0" sz="1200">
                <a:latin typeface="Times" pitchFamily="18" charset="0"/>
              </a:defRPr>
            </a:lvl1pPr>
          </a:lstStyle>
          <a:p>
            <a:pPr>
              <a:defRPr/>
            </a:pPr>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8.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19.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20.xml.rels>&#65279;<?xml version="1.0" encoding="utf-8" standalone="yes"?><Relationships xmlns="http://schemas.openxmlformats.org/package/2006/relationships"><Relationship Id="rId1" Type="http://schemas.openxmlformats.org/officeDocument/2006/relationships/slide" Target="../slides/slide20.xml" /><Relationship Id="rId2" Type="http://schemas.openxmlformats.org/officeDocument/2006/relationships/notesMaster" Target="../notesMasters/notesMaster1.xml" /></Relationships>
</file>

<file path=ppt/notesSlides/_rels/notesSlide21.xml.rels>&#65279;<?xml version="1.0" encoding="utf-8" standalone="yes"?><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_rels/notesSlide22.xml.rels>&#65279;<?xml version="1.0" encoding="utf-8" standalone="yes"?><Relationships xmlns="http://schemas.openxmlformats.org/package/2006/relationships"><Relationship Id="rId1" Type="http://schemas.openxmlformats.org/officeDocument/2006/relationships/slide" Target="../slides/slide22.xml" /><Relationship Id="rId2" Type="http://schemas.openxmlformats.org/officeDocument/2006/relationships/notesMaster" Target="../notesMasters/notesMaster1.xml" /></Relationships>
</file>

<file path=ppt/notesSlides/_rels/notesSlide23.xml.rels>&#65279;<?xml version="1.0" encoding="utf-8" standalone="yes"?><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24.xml.rels>&#65279;<?xml version="1.0" encoding="utf-8" standalone="yes"?><Relationships xmlns="http://schemas.openxmlformats.org/package/2006/relationships"><Relationship Id="rId1" Type="http://schemas.openxmlformats.org/officeDocument/2006/relationships/slide" Target="../slides/slide24.xml" /><Relationship Id="rId2" Type="http://schemas.openxmlformats.org/officeDocument/2006/relationships/notesMaster" Target="../notesMasters/notesMaster1.xml" /></Relationships>
</file>

<file path=ppt/notesSlides/_rels/notesSlide25.xml.rels>&#65279;<?xml version="1.0" encoding="utf-8" standalone="yes"?><Relationships xmlns="http://schemas.openxmlformats.org/package/2006/relationships"><Relationship Id="rId1" Type="http://schemas.openxmlformats.org/officeDocument/2006/relationships/slide" Target="../slides/slide25.xml" /><Relationship Id="rId2" Type="http://schemas.openxmlformats.org/officeDocument/2006/relationships/notesMaster" Target="../notesMasters/notesMaster1.xml" /></Relationships>
</file>

<file path=ppt/notesSlides/_rels/notesSlide26.xml.rels>&#65279;<?xml version="1.0" encoding="utf-8" standalone="yes"?><Relationships xmlns="http://schemas.openxmlformats.org/package/2006/relationships"><Relationship Id="rId1" Type="http://schemas.openxmlformats.org/officeDocument/2006/relationships/slide" Target="../slides/slide26.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99829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137627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92439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08965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616456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160674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69023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15093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83496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884307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86821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2666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852753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549084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798686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060456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886479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946725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19072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628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06824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37053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582809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5172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67235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65344408"/>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Text Slide">
    <p:spTree>
      <p:nvGrpSpPr>
        <p:cNvPr id="1" name=""/>
        <p:cNvGrpSpPr/>
        <p:nvPr/>
      </p:nvGrpSpPr>
      <p:grpSpPr>
        <a:xfrm>
          <a:off x="0" y="0"/>
          <a:ext cx="0" cy="0"/>
        </a:xfrm>
      </p:grpSpPr>
      <p:sp>
        <p:nvSpPr>
          <p:cNvPr id="2" name="Title 1"/>
          <p:cNvSpPr>
            <a:spLocks noGrp="1"/>
          </p:cNvSpPr>
          <p:nvPr>
            <p:ph type="title"/>
          </p:nvPr>
        </p:nvSpPr>
        <p:spPr>
          <a:xfrm>
            <a:off x="341088" y="259999"/>
            <a:ext cx="8590979" cy="673780"/>
          </a:xfrm>
        </p:spPr>
        <p:txBody>
          <a:bodyPr/>
          <a:lstStyle>
            <a:lvl1pPr>
              <a:defRPr baseline="0"/>
            </a:lvl1pPr>
          </a:lstStyle>
          <a:p>
            <a:r>
              <a:rPr lang="en-US" smtClean="0"/>
              <a:t>Click to edit Master title style</a:t>
            </a:r>
            <a:endParaRPr lang="en-US"/>
          </a:p>
        </p:txBody>
      </p:sp>
      <p:sp>
        <p:nvSpPr>
          <p:cNvPr id="3" name="Text Placeholder 2"/>
          <p:cNvSpPr>
            <a:spLocks noGrp="1"/>
          </p:cNvSpPr>
          <p:nvPr>
            <p:ph idx="1"/>
          </p:nvPr>
        </p:nvSpPr>
        <p:spPr bwMode="auto">
          <a:xfrm>
            <a:off x="341088" y="1200151"/>
            <a:ext cx="8585198" cy="3045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lvl1pPr>
              <a:defRPr/>
            </a:lvl1pPr>
          </a:lstStyle>
          <a:p>
            <a:pPr lvl="0"/>
            <a:endParaRPr lang="en-US" noProof="0" smtClean="0"/>
          </a:p>
        </p:txBody>
      </p:sp>
      <p:sp>
        <p:nvSpPr>
          <p:cNvPr id="7" name="Rectangle 6"/>
          <p:cNvSpPr/>
          <p:nvPr userDrawn="1"/>
        </p:nvSpPr>
        <p:spPr bwMode="auto">
          <a:xfrm>
            <a:off x="0" y="1036978"/>
            <a:ext cx="9143999" cy="59974"/>
          </a:xfrm>
          <a:prstGeom prst="rect">
            <a:avLst/>
          </a:prstGeom>
          <a:gradFill flip="none" rotWithShape="1">
            <a:gsLst>
              <a:gs pos="100000">
                <a:srgbClr val="97A4BE"/>
              </a:gs>
              <a:gs pos="50000">
                <a:srgbClr val="97A4BE">
                  <a:tint val="44500"/>
                  <a:satMod val="160000"/>
                </a:srgbClr>
              </a:gs>
              <a:gs pos="0">
                <a:srgbClr val="97A4BE">
                  <a:tint val="23500"/>
                  <a:satMod val="160000"/>
                </a:srgbClr>
              </a:gs>
            </a:gsLst>
            <a:path path="circle">
              <a:fillToRect l="50000" t="50000" r="50000" b="50000"/>
            </a:path>
          </a:gradFill>
          <a:ln w="12700" cap="sq" cmpd="sng" algn="ctr">
            <a:noFill/>
            <a:prstDash val="solid"/>
            <a:round/>
            <a:headEnd type="none" w="sm" len="sm"/>
            <a:tailEnd type="none" w="sm" len="sm"/>
          </a:ln>
          <a:effectLst/>
          <a:extLst/>
        </p:spPr>
        <p:txBody>
          <a:bodyPr/>
          <a:lstStyle/>
          <a:p>
            <a:pPr eaLnBrk="1" fontAlgn="auto" hangingPunct="1">
              <a:spcBef>
                <a:spcPct val="0"/>
              </a:spcBef>
              <a:spcAft>
                <a:spcPct val="0"/>
              </a:spcAft>
              <a:defRPr/>
            </a:pPr>
            <a:endParaRPr kumimoji="0" lang="en-US" sz="1800" kern="0">
              <a:solidFill>
                <a:srgbClr val="FFCC00"/>
              </a:solidFill>
              <a:latin typeface="Arial"/>
            </a:endParaRPr>
          </a:p>
        </p:txBody>
      </p:sp>
    </p:spTree>
    <p:extLst>
      <p:ext uri="{BB962C8B-B14F-4D97-AF65-F5344CB8AC3E}">
        <p14:creationId xmlns:p14="http://schemas.microsoft.com/office/powerpoint/2010/main" val="3977625955"/>
      </p:ext>
    </p:extLst>
  </p:cSld>
  <p:clrMapOvr>
    <a:masterClrMapping/>
  </p:clrMapOvr>
  <p:transition advClick="0"/>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reserve="1" userDrawn="1">
  <p:cSld name="Blank Slide">
    <p:spTree>
      <p:nvGrpSpPr>
        <p:cNvPr id="1" name=""/>
        <p:cNvGrpSpPr/>
        <p:nvPr/>
      </p:nvGrpSpPr>
      <p:grpSpPr>
        <a:xfrm>
          <a:off x="0" y="0"/>
          <a:ext cx="0" cy="0"/>
        </a:xfrm>
      </p:grpSpPr>
    </p:spTree>
    <p:extLst>
      <p:ext uri="{BB962C8B-B14F-4D97-AF65-F5344CB8AC3E}">
        <p14:creationId xmlns:p14="http://schemas.microsoft.com/office/powerpoint/2010/main" val="2149328275"/>
      </p:ext>
    </p:extLst>
  </p:cSld>
  <p:clrMapOvr>
    <a:masterClrMapping/>
  </p:clrMapOvr>
  <p:transition advClick="0"/>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image" Target="../media/image1.png" /><Relationship Id="rId4"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bwMode="auto">
      <p:bgPr>
        <a:gradFill flip="none" rotWithShape="1">
          <a:gsLst>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xfrm>
      </p:grpSpPr>
      <p:sp>
        <p:nvSpPr>
          <p:cNvPr id="1026" name="Rectangle 5"/>
          <p:cNvSpPr>
            <a:spLocks noGrp="1" noChangeArrowheads="1"/>
          </p:cNvSpPr>
          <p:nvPr>
            <p:ph type="title"/>
          </p:nvPr>
        </p:nvSpPr>
        <p:spPr bwMode="auto">
          <a:xfrm>
            <a:off x="214313" y="246063"/>
            <a:ext cx="8720137" cy="673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Presentation Title</a:t>
            </a:r>
          </a:p>
        </p:txBody>
      </p:sp>
      <p:sp>
        <p:nvSpPr>
          <p:cNvPr id="1027" name="Rectangle 6"/>
          <p:cNvSpPr>
            <a:spLocks noGrp="1" noChangeArrowheads="1"/>
          </p:cNvSpPr>
          <p:nvPr>
            <p:ph type="body" idx="1"/>
          </p:nvPr>
        </p:nvSpPr>
        <p:spPr bwMode="auto">
          <a:xfrm>
            <a:off x="214313" y="1211263"/>
            <a:ext cx="8729662" cy="3103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Presentation Subtitle</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 name="Rectangle 2"/>
          <p:cNvSpPr/>
          <p:nvPr userDrawn="1"/>
        </p:nvSpPr>
        <p:spPr bwMode="auto">
          <a:xfrm>
            <a:off x="0" y="4494213"/>
            <a:ext cx="9144000" cy="649287"/>
          </a:xfrm>
          <a:prstGeom prst="rect">
            <a:avLst/>
          </a:prstGeom>
          <a:solidFill>
            <a:srgbClr val="003366"/>
          </a:solidFill>
          <a:ln w="12700" cap="sq" cmpd="sng" algn="ctr">
            <a:noFill/>
            <a:prstDash val="solid"/>
            <a:round/>
            <a:headEnd type="none" w="sm" len="sm"/>
            <a:tailEnd type="none" w="sm" len="sm"/>
          </a:ln>
          <a:effectLst/>
          <a:extLst/>
        </p:spPr>
        <p:txBody>
          <a:bodyPr/>
          <a:lstStyle/>
          <a:p>
            <a:pPr>
              <a:defRPr/>
            </a:pPr>
            <a:endParaRPr lang="en-US">
              <a:latin typeface="Arial"/>
            </a:endParaRPr>
          </a:p>
        </p:txBody>
      </p:sp>
      <p:pic>
        <p:nvPicPr>
          <p:cNvPr id="1030"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invGray">
          <a:xfrm>
            <a:off x="204788" y="4600803"/>
            <a:ext cx="755650"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3"/>
          <p:cNvSpPr>
            <a:spLocks noChangeArrowheads="1"/>
          </p:cNvSpPr>
          <p:nvPr userDrawn="1"/>
        </p:nvSpPr>
        <p:spPr bwMode="auto">
          <a:xfrm>
            <a:off x="1101725" y="4608740"/>
            <a:ext cx="78867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a:defRPr>
            </a:lvl1pPr>
            <a:lvl2pPr marL="742950" indent="-285750">
              <a:defRPr kumimoji="1" sz="2400">
                <a:solidFill>
                  <a:schemeClr val="tx1"/>
                </a:solidFill>
                <a:latin typeface="Arial"/>
              </a:defRPr>
            </a:lvl2pPr>
            <a:lvl3pPr marL="1143000" indent="-228600">
              <a:defRPr kumimoji="1" sz="2400">
                <a:solidFill>
                  <a:schemeClr val="tx1"/>
                </a:solidFill>
                <a:latin typeface="Arial"/>
              </a:defRPr>
            </a:lvl3pPr>
            <a:lvl4pPr marL="1600200" indent="-228600">
              <a:defRPr kumimoji="1" sz="2400">
                <a:solidFill>
                  <a:schemeClr val="tx1"/>
                </a:solidFill>
                <a:latin typeface="Arial"/>
              </a:defRPr>
            </a:lvl4pPr>
            <a:lvl5pPr marL="2057400" indent="-228600">
              <a:defRPr kumimoji="1" sz="2400">
                <a:solidFill>
                  <a:schemeClr val="tx1"/>
                </a:solidFill>
                <a:latin typeface="Arial"/>
              </a:defRPr>
            </a:lvl5pPr>
            <a:lvl6pPr marL="2514600" indent="-228600" eaLnBrk="0" fontAlgn="base" hangingPunct="0">
              <a:spcBef>
                <a:spcPct val="0"/>
              </a:spcBef>
              <a:spcAft>
                <a:spcPct val="0"/>
              </a:spcAft>
              <a:defRPr kumimoji="1" sz="2400">
                <a:solidFill>
                  <a:schemeClr val="tx1"/>
                </a:solidFill>
                <a:latin typeface="Arial"/>
              </a:defRPr>
            </a:lvl6pPr>
            <a:lvl7pPr marL="2971800" indent="-228600" eaLnBrk="0" fontAlgn="base" hangingPunct="0">
              <a:spcBef>
                <a:spcPct val="0"/>
              </a:spcBef>
              <a:spcAft>
                <a:spcPct val="0"/>
              </a:spcAft>
              <a:defRPr kumimoji="1" sz="2400">
                <a:solidFill>
                  <a:schemeClr val="tx1"/>
                </a:solidFill>
                <a:latin typeface="Arial"/>
              </a:defRPr>
            </a:lvl7pPr>
            <a:lvl8pPr marL="3429000" indent="-228600" eaLnBrk="0" fontAlgn="base" hangingPunct="0">
              <a:spcBef>
                <a:spcPct val="0"/>
              </a:spcBef>
              <a:spcAft>
                <a:spcPct val="0"/>
              </a:spcAft>
              <a:defRPr kumimoji="1" sz="2400">
                <a:solidFill>
                  <a:schemeClr val="tx1"/>
                </a:solidFill>
                <a:latin typeface="Arial"/>
              </a:defRPr>
            </a:lvl8pPr>
            <a:lvl9pPr marL="3886200" indent="-228600" eaLnBrk="0" fontAlgn="base" hangingPunct="0">
              <a:spcBef>
                <a:spcPct val="0"/>
              </a:spcBef>
              <a:spcAft>
                <a:spcPct val="0"/>
              </a:spcAft>
              <a:defRPr kumimoji="1" sz="2400">
                <a:solidFill>
                  <a:schemeClr val="tx1"/>
                </a:solidFill>
                <a:latin typeface="Arial"/>
              </a:defRPr>
            </a:lvl9pPr>
          </a:lstStyle>
          <a:p>
            <a:pPr algn="dist">
              <a:defRPr/>
            </a:pPr>
            <a:r>
              <a:rPr lang="en-US" altLang="en-US" sz="750" spc="-10" smtClean="0">
                <a:solidFill>
                  <a:srgbClr val="C9D0DD"/>
                </a:solidFill>
                <a:latin typeface="Arial Narrow" panose="020b0606020202030204" pitchFamily="34" charset="0"/>
              </a:rPr>
              <a:t>Atlanta / Austin / Berlin / Birmingham / Boston / Charleston / Charlotte / Chicago / Cleveland / Columbia / Dallas / Denver / Detroit (Metro) / Greenville / Houston / Indianapolis / Kansas City / Las Vegas / London</a:t>
            </a:r>
          </a:p>
          <a:p>
            <a:pPr algn="dist">
              <a:defRPr/>
            </a:pPr>
            <a:r>
              <a:rPr lang="en-US" altLang="en-US" sz="750" spc="-10" smtClean="0">
                <a:solidFill>
                  <a:srgbClr val="C9D0DD"/>
                </a:solidFill>
                <a:latin typeface="Arial Narrow" panose="020b0606020202030204" pitchFamily="34" charset="0"/>
              </a:rPr>
              <a:t>Los Angeles / Memphis / Mexico City / Miami / Milwaukee / Minneapolis / Montréal / Morristown / Nashville / New Orleans / New York City / Oklahoma City / Orange County / Paris / Philadelphia / Phoenix / </a:t>
            </a:r>
            <a:r>
              <a:rPr lang="en-US" altLang="en-US" sz="750" spc="-20" smtClean="0">
                <a:solidFill>
                  <a:srgbClr val="C9D0DD"/>
                </a:solidFill>
                <a:latin typeface="Arial Narrow" panose="020b0606020202030204" pitchFamily="34" charset="0"/>
              </a:rPr>
              <a:t>Pittsburgh</a:t>
            </a:r>
          </a:p>
          <a:p>
            <a:pPr algn="dist">
              <a:defRPr/>
            </a:pPr>
            <a:r>
              <a:rPr lang="en-US" altLang="en-US" sz="750" spc="-20" smtClean="0">
                <a:solidFill>
                  <a:srgbClr val="C9D0DD"/>
                </a:solidFill>
                <a:latin typeface="Arial Narrow" panose="020b0606020202030204" pitchFamily="34" charset="0"/>
              </a:rPr>
              <a:t>Portland (ME) / Portland (OR) / Raleigh / Richmond / Sacramento / San Antonio / San Diego / San Francisco / Seattle / St. Louis / St. Thomas / Stamford / Tampa / Toronto / Torrance / Tucson / Washington, D.C.</a:t>
            </a:r>
          </a:p>
        </p:txBody>
      </p:sp>
    </p:spTree>
  </p:cSld>
  <p:clrMap bg1="lt1" tx1="dk1" bg2="lt2" tx2="dk2" accent1="accent1" accent2="accent2" accent3="accent3" accent4="accent4" accent5="accent5" accent6="accent6" hlink="hlink" folHlink="folHlink"/>
  <p:sldLayoutIdLst>
    <p:sldLayoutId id="2147484570" r:id="rId1"/>
    <p:sldLayoutId id="2147484573" r:id="rId2"/>
  </p:sldLayoutIdLst>
  <p:transition advClick="0"/>
  <p:timing/>
  <p:txStyles>
    <p:titleStyle>
      <a:lvl1pPr algn="l" rtl="0" eaLnBrk="0" fontAlgn="base" hangingPunct="0">
        <a:spcBef>
          <a:spcPct val="0"/>
        </a:spcBef>
        <a:spcAft>
          <a:spcPct val="0"/>
        </a:spcAft>
        <a:defRPr kumimoji="1" sz="3800" b="1">
          <a:solidFill>
            <a:srgbClr val="003366"/>
          </a:solidFill>
          <a:latin typeface="+mj-lt"/>
          <a:ea typeface="+mj-ea"/>
          <a:cs typeface="+mj-cs"/>
        </a:defRPr>
      </a:lvl1pPr>
      <a:lvl2pPr algn="l" rtl="0" eaLnBrk="0" fontAlgn="base" hangingPunct="0">
        <a:spcBef>
          <a:spcPct val="0"/>
        </a:spcBef>
        <a:spcAft>
          <a:spcPct val="0"/>
        </a:spcAft>
        <a:defRPr kumimoji="1" sz="3800" b="1">
          <a:solidFill>
            <a:srgbClr val="003366"/>
          </a:solidFill>
          <a:latin typeface="Arial"/>
        </a:defRPr>
      </a:lvl2pPr>
      <a:lvl3pPr algn="l" rtl="0" eaLnBrk="0" fontAlgn="base" hangingPunct="0">
        <a:spcBef>
          <a:spcPct val="0"/>
        </a:spcBef>
        <a:spcAft>
          <a:spcPct val="0"/>
        </a:spcAft>
        <a:defRPr kumimoji="1" sz="3800" b="1">
          <a:solidFill>
            <a:srgbClr val="003366"/>
          </a:solidFill>
          <a:latin typeface="Arial"/>
        </a:defRPr>
      </a:lvl3pPr>
      <a:lvl4pPr algn="l" rtl="0" eaLnBrk="0" fontAlgn="base" hangingPunct="0">
        <a:spcBef>
          <a:spcPct val="0"/>
        </a:spcBef>
        <a:spcAft>
          <a:spcPct val="0"/>
        </a:spcAft>
        <a:defRPr kumimoji="1" sz="3800" b="1">
          <a:solidFill>
            <a:srgbClr val="003366"/>
          </a:solidFill>
          <a:latin typeface="Arial"/>
        </a:defRPr>
      </a:lvl4pPr>
      <a:lvl5pPr algn="l" rtl="0" eaLnBrk="0" fontAlgn="base" hangingPunct="0">
        <a:spcBef>
          <a:spcPct val="0"/>
        </a:spcBef>
        <a:spcAft>
          <a:spcPct val="0"/>
        </a:spcAft>
        <a:defRPr kumimoji="1" sz="3800" b="1">
          <a:solidFill>
            <a:srgbClr val="003366"/>
          </a:solidFill>
          <a:latin typeface="Arial"/>
        </a:defRPr>
      </a:lvl5pPr>
      <a:lvl6pPr marL="457200" algn="l" rtl="0" eaLnBrk="0" fontAlgn="base" hangingPunct="0">
        <a:spcBef>
          <a:spcPct val="0"/>
        </a:spcBef>
        <a:spcAft>
          <a:spcPct val="0"/>
        </a:spcAft>
        <a:defRPr kumimoji="1" sz="3600" b="1">
          <a:solidFill>
            <a:srgbClr val="000000"/>
          </a:solidFill>
          <a:latin typeface="Arial"/>
        </a:defRPr>
      </a:lvl6pPr>
      <a:lvl7pPr marL="914400" algn="l" rtl="0" eaLnBrk="0" fontAlgn="base" hangingPunct="0">
        <a:spcBef>
          <a:spcPct val="0"/>
        </a:spcBef>
        <a:spcAft>
          <a:spcPct val="0"/>
        </a:spcAft>
        <a:defRPr kumimoji="1" sz="3600" b="1">
          <a:solidFill>
            <a:srgbClr val="000000"/>
          </a:solidFill>
          <a:latin typeface="Arial"/>
        </a:defRPr>
      </a:lvl7pPr>
      <a:lvl8pPr marL="1371600" algn="l" rtl="0" eaLnBrk="0" fontAlgn="base" hangingPunct="0">
        <a:spcBef>
          <a:spcPct val="0"/>
        </a:spcBef>
        <a:spcAft>
          <a:spcPct val="0"/>
        </a:spcAft>
        <a:defRPr kumimoji="1" sz="3600" b="1">
          <a:solidFill>
            <a:srgbClr val="000000"/>
          </a:solidFill>
          <a:latin typeface="Arial"/>
        </a:defRPr>
      </a:lvl8pPr>
      <a:lvl9pPr marL="1828800" algn="l" rtl="0" eaLnBrk="0" fontAlgn="base" hangingPunct="0">
        <a:spcBef>
          <a:spcPct val="0"/>
        </a:spcBef>
        <a:spcAft>
          <a:spcPct val="0"/>
        </a:spcAft>
        <a:defRPr kumimoji="1" sz="3600" b="1">
          <a:solidFill>
            <a:srgbClr val="000000"/>
          </a:solidFill>
          <a:latin typeface="Arial"/>
        </a:defRPr>
      </a:lvl9pPr>
    </p:titleStyle>
    <p:bodyStyle>
      <a:lvl1pPr marL="342900" indent="-342900" algn="l" rtl="0" eaLnBrk="0" fontAlgn="base" hangingPunct="0">
        <a:spcBef>
          <a:spcPct val="20000"/>
        </a:spcBef>
        <a:spcAft>
          <a:spcPct val="0"/>
        </a:spcAft>
        <a:buClr>
          <a:srgbClr val="000000"/>
        </a:buClr>
        <a:buSzPct val="70000"/>
        <a:buFont typeface="Wingdings" panose="05000000000000000000" pitchFamily="2" charset="2"/>
        <a:buChar char="n"/>
        <a:defRPr kumimoji="1" sz="2600">
          <a:solidFill>
            <a:srgbClr val="000000"/>
          </a:solidFill>
          <a:latin typeface="+mn-lt"/>
          <a:ea typeface="+mn-ea"/>
          <a:cs typeface="+mn-cs"/>
        </a:defRPr>
      </a:lvl1pPr>
      <a:lvl2pPr marL="742950" indent="-285750" algn="l" rtl="0" eaLnBrk="0" fontAlgn="base" hangingPunct="0">
        <a:spcBef>
          <a:spcPct val="20000"/>
        </a:spcBef>
        <a:spcAft>
          <a:spcPct val="0"/>
        </a:spcAft>
        <a:buClr>
          <a:srgbClr val="000000"/>
        </a:buClr>
        <a:buSzPct val="70000"/>
        <a:buFont typeface="Wingdings" panose="05000000000000000000" pitchFamily="2" charset="2"/>
        <a:buChar char="l"/>
        <a:defRPr kumimoji="1" sz="2200">
          <a:solidFill>
            <a:srgbClr val="000000"/>
          </a:solidFill>
          <a:latin typeface="+mn-lt"/>
        </a:defRPr>
      </a:lvl2pPr>
      <a:lvl3pPr marL="10858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2000">
          <a:solidFill>
            <a:srgbClr val="000000"/>
          </a:solidFill>
          <a:latin typeface="+mn-lt"/>
        </a:defRPr>
      </a:lvl3pPr>
      <a:lvl4pPr marL="14287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a:solidFill>
            <a:srgbClr val="000000"/>
          </a:solidFill>
          <a:latin typeface="+mn-lt"/>
        </a:defRPr>
      </a:lvl4pPr>
      <a:lvl5pPr marL="17716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mn-lt"/>
        </a:defRPr>
      </a:lvl5pPr>
      <a:lvl6pPr marL="22288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mn-lt"/>
        </a:defRPr>
      </a:lvl6pPr>
      <a:lvl7pPr marL="26860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mn-lt"/>
        </a:defRPr>
      </a:lvl7pPr>
      <a:lvl8pPr marL="31432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mn-lt"/>
        </a:defRPr>
      </a:lvl8pPr>
      <a:lvl9pPr marL="36004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 Id="rId3" Type="http://schemas.openxmlformats.org/officeDocument/2006/relationships/image" Target="../media/image2.png" /><Relationship Id="rId4" Type="http://schemas.openxmlformats.org/officeDocument/2006/relationships/image" Target="../media/image3.png" /><Relationship Id="rId5" Type="http://schemas.openxmlformats.org/officeDocument/2006/relationships/image" Target="../media/image4.pn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0.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4.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5.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6.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7.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8.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9.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0.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1.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2.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3.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4.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5.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6.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895686"/>
            <a:ext cx="9144000" cy="2247814"/>
          </a:xfrm>
          <a:prstGeom prst="rect">
            <a:avLst/>
          </a:prstGeom>
        </p:spPr>
      </p:pic>
      <p:sp>
        <p:nvSpPr>
          <p:cNvPr id="3" name="TextBox 2"/>
          <p:cNvSpPr txBox="1">
            <a:spLocks noChangeArrowheads="1"/>
          </p:cNvSpPr>
          <p:nvPr/>
        </p:nvSpPr>
        <p:spPr bwMode="auto">
          <a:xfrm>
            <a:off x="5838825" y="2954338"/>
            <a:ext cx="238125"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SzPct val="70000"/>
              <a:buFont typeface="Wingdings" panose="05000000000000000000" pitchFamily="2" charset="2"/>
              <a:buChar char="n"/>
              <a:defRPr kumimoji="1" sz="2600">
                <a:solidFill>
                  <a:srgbClr val="000000"/>
                </a:solidFill>
                <a:latin typeface="Arial" panose="020b0604020202020204" pitchFamily="34" charset="0"/>
              </a:defRPr>
            </a:lvl1pPr>
            <a:lvl2pPr marL="742950" indent="-285750">
              <a:spcBef>
                <a:spcPct val="20000"/>
              </a:spcBef>
              <a:buClr>
                <a:srgbClr val="000000"/>
              </a:buClr>
              <a:buSzPct val="70000"/>
              <a:buFont typeface="Wingdings" panose="05000000000000000000" pitchFamily="2" charset="2"/>
              <a:buChar char="l"/>
              <a:defRPr kumimoji="1" sz="2200">
                <a:solidFill>
                  <a:srgbClr val="000000"/>
                </a:solidFill>
                <a:latin typeface="Arial" panose="020b0604020202020204" pitchFamily="34" charset="0"/>
              </a:defRPr>
            </a:lvl2pPr>
            <a:lvl3pPr marL="1143000" indent="-228600">
              <a:spcBef>
                <a:spcPct val="20000"/>
              </a:spcBef>
              <a:buClr>
                <a:srgbClr val="000000"/>
              </a:buClr>
              <a:buSzPct val="70000"/>
              <a:buFont typeface="Wingdings" panose="05000000000000000000" pitchFamily="2" charset="2"/>
              <a:buChar char="n"/>
              <a:defRPr kumimoji="1" sz="2000">
                <a:solidFill>
                  <a:srgbClr val="000000"/>
                </a:solidFill>
                <a:latin typeface="Arial" panose="020b0604020202020204" pitchFamily="34" charset="0"/>
              </a:defRPr>
            </a:lvl3pPr>
            <a:lvl4pPr marL="1600200" indent="-228600">
              <a:spcBef>
                <a:spcPct val="20000"/>
              </a:spcBef>
              <a:buClr>
                <a:srgbClr val="000000"/>
              </a:buClr>
              <a:buSzPct val="70000"/>
              <a:buFont typeface="Wingdings" panose="05000000000000000000" pitchFamily="2" charset="2"/>
              <a:buChar char="n"/>
              <a:defRPr kumimoji="1">
                <a:solidFill>
                  <a:srgbClr val="000000"/>
                </a:solidFill>
                <a:latin typeface="Arial" panose="020b0604020202020204" pitchFamily="34" charset="0"/>
              </a:defRPr>
            </a:lvl4pPr>
            <a:lvl5pPr marL="2057400" indent="-228600">
              <a:spcBef>
                <a:spcPct val="20000"/>
              </a:spcBef>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5pPr>
            <a:lvl6pPr marL="2514600" indent="-22860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6pPr>
            <a:lvl7pPr marL="2971800" indent="-22860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7pPr>
            <a:lvl8pPr marL="3429000" indent="-22860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8pPr>
            <a:lvl9pPr marL="3886200" indent="-22860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9pPr>
          </a:lstStyle>
          <a:p>
            <a:pPr>
              <a:spcBef>
                <a:spcPct val="0"/>
              </a:spcBef>
              <a:buClrTx/>
              <a:buSzTx/>
              <a:buFontTx/>
              <a:buNone/>
            </a:pPr>
            <a:r>
              <a:rPr lang="en-US" altLang="en-US" sz="2100">
                <a:solidFill>
                  <a:srgbClr val="F2F2F2"/>
                </a:solidFill>
                <a:latin typeface="Andale Mono" panose="020b0509000000000004" pitchFamily="49" charset="0"/>
              </a:rPr>
              <a:t>.</a:t>
            </a:r>
          </a:p>
        </p:txBody>
      </p:sp>
      <p:sp>
        <p:nvSpPr>
          <p:cNvPr id="5" name="Rectangle 38"/>
          <p:cNvSpPr>
            <a:spLocks noChangeArrowheads="1"/>
          </p:cNvSpPr>
          <p:nvPr/>
        </p:nvSpPr>
        <p:spPr bwMode="white">
          <a:xfrm>
            <a:off x="1042988" y="1369985"/>
            <a:ext cx="7058025" cy="363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20000"/>
              </a:spcBef>
              <a:buClr>
                <a:srgbClr val="000000"/>
              </a:buClr>
              <a:buSzPct val="70000"/>
              <a:buFont typeface="Wingdings" panose="05000000000000000000" pitchFamily="2" charset="2"/>
              <a:buChar char="n"/>
              <a:defRPr kumimoji="1" sz="2600">
                <a:solidFill>
                  <a:srgbClr val="000000"/>
                </a:solidFill>
                <a:latin typeface="Arial" panose="020b0604020202020204" pitchFamily="34" charset="0"/>
              </a:defRPr>
            </a:lvl1pPr>
            <a:lvl2pPr marL="742950" indent="-285750">
              <a:spcBef>
                <a:spcPct val="20000"/>
              </a:spcBef>
              <a:buClr>
                <a:srgbClr val="000000"/>
              </a:buClr>
              <a:buSzPct val="70000"/>
              <a:buFont typeface="Wingdings" panose="05000000000000000000" pitchFamily="2" charset="2"/>
              <a:buChar char="l"/>
              <a:defRPr kumimoji="1" sz="2200">
                <a:solidFill>
                  <a:srgbClr val="000000"/>
                </a:solidFill>
                <a:latin typeface="Arial" panose="020b0604020202020204" pitchFamily="34" charset="0"/>
              </a:defRPr>
            </a:lvl2pPr>
            <a:lvl3pPr marL="1143000" indent="-228600">
              <a:spcBef>
                <a:spcPct val="20000"/>
              </a:spcBef>
              <a:buClr>
                <a:srgbClr val="000000"/>
              </a:buClr>
              <a:buSzPct val="70000"/>
              <a:buFont typeface="Wingdings" panose="05000000000000000000" pitchFamily="2" charset="2"/>
              <a:buChar char="n"/>
              <a:defRPr kumimoji="1" sz="2000">
                <a:solidFill>
                  <a:srgbClr val="000000"/>
                </a:solidFill>
                <a:latin typeface="Arial" panose="020b0604020202020204" pitchFamily="34" charset="0"/>
              </a:defRPr>
            </a:lvl3pPr>
            <a:lvl4pPr marL="1600200" indent="-228600">
              <a:spcBef>
                <a:spcPct val="20000"/>
              </a:spcBef>
              <a:buClr>
                <a:srgbClr val="000000"/>
              </a:buClr>
              <a:buSzPct val="70000"/>
              <a:buFont typeface="Wingdings" panose="05000000000000000000" pitchFamily="2" charset="2"/>
              <a:buChar char="n"/>
              <a:defRPr kumimoji="1">
                <a:solidFill>
                  <a:srgbClr val="000000"/>
                </a:solidFill>
                <a:latin typeface="Arial" panose="020b0604020202020204" pitchFamily="34" charset="0"/>
              </a:defRPr>
            </a:lvl4pPr>
            <a:lvl5pPr marL="2057400" indent="-228600">
              <a:spcBef>
                <a:spcPct val="20000"/>
              </a:spcBef>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5pPr>
            <a:lvl6pPr marL="2514600" indent="-22860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6pPr>
            <a:lvl7pPr marL="2971800" indent="-22860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7pPr>
            <a:lvl8pPr marL="3429000" indent="-22860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8pPr>
            <a:lvl9pPr marL="3886200" indent="-22860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9pPr>
          </a:lstStyle>
          <a:p>
            <a:pPr algn="ctr">
              <a:spcBef>
                <a:spcPct val="0"/>
              </a:spcBef>
              <a:buClrTx/>
              <a:buSzTx/>
              <a:buFontTx/>
              <a:buNone/>
              <a:defRPr/>
            </a:pPr>
            <a:r>
              <a:rPr kumimoji="0" lang="en-US" altLang="en-US" sz="2000" smtClean="0">
                <a:solidFill>
                  <a:srgbClr val="EB3333"/>
                </a:solidFill>
              </a:rPr>
              <a:t>Presented by</a:t>
            </a:r>
          </a:p>
        </p:txBody>
      </p:sp>
      <p:sp>
        <p:nvSpPr>
          <p:cNvPr id="6" name="Rectangle 2"/>
          <p:cNvSpPr>
            <a:spLocks noChangeArrowheads="1"/>
          </p:cNvSpPr>
          <p:nvPr/>
        </p:nvSpPr>
        <p:spPr bwMode="auto">
          <a:xfrm>
            <a:off x="7277099" y="4844246"/>
            <a:ext cx="1741541" cy="223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000000"/>
              </a:buClr>
              <a:buSzPct val="70000"/>
              <a:buFont typeface="Wingdings" panose="05000000000000000000" pitchFamily="2" charset="2"/>
              <a:buChar char="n"/>
              <a:defRPr kumimoji="1" sz="2600">
                <a:solidFill>
                  <a:srgbClr val="000000"/>
                </a:solidFill>
                <a:latin typeface="Arial" panose="020b0604020202020204" pitchFamily="34" charset="0"/>
              </a:defRPr>
            </a:lvl1pPr>
            <a:lvl2pPr marL="742950" indent="-285750">
              <a:spcBef>
                <a:spcPct val="20000"/>
              </a:spcBef>
              <a:buClr>
                <a:srgbClr val="000000"/>
              </a:buClr>
              <a:buSzPct val="70000"/>
              <a:buFont typeface="Wingdings" panose="05000000000000000000" pitchFamily="2" charset="2"/>
              <a:buChar char="l"/>
              <a:defRPr kumimoji="1" sz="2200">
                <a:solidFill>
                  <a:srgbClr val="000000"/>
                </a:solidFill>
                <a:latin typeface="Arial" panose="020b0604020202020204" pitchFamily="34" charset="0"/>
              </a:defRPr>
            </a:lvl2pPr>
            <a:lvl3pPr marL="1143000" indent="-228600">
              <a:spcBef>
                <a:spcPct val="20000"/>
              </a:spcBef>
              <a:buClr>
                <a:srgbClr val="000000"/>
              </a:buClr>
              <a:buSzPct val="70000"/>
              <a:buFont typeface="Wingdings" panose="05000000000000000000" pitchFamily="2" charset="2"/>
              <a:buChar char="n"/>
              <a:defRPr kumimoji="1" sz="2000">
                <a:solidFill>
                  <a:srgbClr val="000000"/>
                </a:solidFill>
                <a:latin typeface="Arial" panose="020b0604020202020204" pitchFamily="34" charset="0"/>
              </a:defRPr>
            </a:lvl3pPr>
            <a:lvl4pPr marL="1600200" indent="-228600">
              <a:spcBef>
                <a:spcPct val="20000"/>
              </a:spcBef>
              <a:buClr>
                <a:srgbClr val="000000"/>
              </a:buClr>
              <a:buSzPct val="70000"/>
              <a:buFont typeface="Wingdings" panose="05000000000000000000" pitchFamily="2" charset="2"/>
              <a:buChar char="n"/>
              <a:defRPr kumimoji="1">
                <a:solidFill>
                  <a:srgbClr val="000000"/>
                </a:solidFill>
                <a:latin typeface="Arial" panose="020b0604020202020204" pitchFamily="34" charset="0"/>
              </a:defRPr>
            </a:lvl4pPr>
            <a:lvl5pPr marL="2057400" indent="-228600">
              <a:spcBef>
                <a:spcPct val="20000"/>
              </a:spcBef>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5pPr>
            <a:lvl6pPr marL="2514600" indent="-22860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6pPr>
            <a:lvl7pPr marL="2971800" indent="-22860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7pPr>
            <a:lvl8pPr marL="3429000" indent="-22860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8pPr>
            <a:lvl9pPr marL="3886200" indent="-22860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9pPr>
          </a:lstStyle>
          <a:p>
            <a:pPr algn="r">
              <a:spcBef>
                <a:spcPct val="0"/>
              </a:spcBef>
              <a:buClrTx/>
              <a:buSzTx/>
              <a:buFontTx/>
              <a:buNone/>
            </a:pPr>
            <a:r>
              <a:rPr lang="en-US" altLang="en-US" sz="800" b="1">
                <a:solidFill>
                  <a:schemeClr val="bg1"/>
                </a:solidFill>
              </a:rPr>
              <a:t>© </a:t>
            </a:r>
            <a:r>
              <a:rPr lang="en-US" altLang="en-US" sz="800" b="1" smtClean="0">
                <a:solidFill>
                  <a:schemeClr val="bg1"/>
                </a:solidFill>
              </a:rPr>
              <a:t>2021, Ogletree Deakins</a:t>
            </a:r>
            <a:endParaRPr lang="en-US" altLang="en-US" sz="800" b="1">
              <a:solidFill>
                <a:schemeClr val="bg1"/>
              </a:solidFill>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87474" y="3224681"/>
            <a:ext cx="969050" cy="558709"/>
          </a:xfrm>
          <a:prstGeom prst="rect">
            <a:avLst/>
          </a:prstGeom>
        </p:spPr>
      </p:pic>
      <p:sp>
        <p:nvSpPr>
          <p:cNvPr id="10" name="Rectangle 2"/>
          <p:cNvSpPr>
            <a:spLocks noChangeArrowheads="1"/>
          </p:cNvSpPr>
          <p:nvPr/>
        </p:nvSpPr>
        <p:spPr bwMode="auto">
          <a:xfrm>
            <a:off x="7277099" y="4664848"/>
            <a:ext cx="1741541" cy="223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000000"/>
              </a:buClr>
              <a:buSzPct val="70000"/>
              <a:buFont typeface="Wingdings" panose="05000000000000000000" pitchFamily="2" charset="2"/>
              <a:buChar char="n"/>
              <a:defRPr kumimoji="1" sz="2600">
                <a:solidFill>
                  <a:srgbClr val="000000"/>
                </a:solidFill>
                <a:latin typeface="Arial" panose="020b0604020202020204" pitchFamily="34" charset="0"/>
              </a:defRPr>
            </a:lvl1pPr>
            <a:lvl2pPr marL="742950" indent="-285750">
              <a:spcBef>
                <a:spcPct val="20000"/>
              </a:spcBef>
              <a:buClr>
                <a:srgbClr val="000000"/>
              </a:buClr>
              <a:buSzPct val="70000"/>
              <a:buFont typeface="Wingdings" panose="05000000000000000000" pitchFamily="2" charset="2"/>
              <a:buChar char="l"/>
              <a:defRPr kumimoji="1" sz="2200">
                <a:solidFill>
                  <a:srgbClr val="000000"/>
                </a:solidFill>
                <a:latin typeface="Arial" panose="020b0604020202020204" pitchFamily="34" charset="0"/>
              </a:defRPr>
            </a:lvl2pPr>
            <a:lvl3pPr marL="1143000" indent="-228600">
              <a:spcBef>
                <a:spcPct val="20000"/>
              </a:spcBef>
              <a:buClr>
                <a:srgbClr val="000000"/>
              </a:buClr>
              <a:buSzPct val="70000"/>
              <a:buFont typeface="Wingdings" panose="05000000000000000000" pitchFamily="2" charset="2"/>
              <a:buChar char="n"/>
              <a:defRPr kumimoji="1" sz="2000">
                <a:solidFill>
                  <a:srgbClr val="000000"/>
                </a:solidFill>
                <a:latin typeface="Arial" panose="020b0604020202020204" pitchFamily="34" charset="0"/>
              </a:defRPr>
            </a:lvl3pPr>
            <a:lvl4pPr marL="1600200" indent="-228600">
              <a:spcBef>
                <a:spcPct val="20000"/>
              </a:spcBef>
              <a:buClr>
                <a:srgbClr val="000000"/>
              </a:buClr>
              <a:buSzPct val="70000"/>
              <a:buFont typeface="Wingdings" panose="05000000000000000000" pitchFamily="2" charset="2"/>
              <a:buChar char="n"/>
              <a:defRPr kumimoji="1">
                <a:solidFill>
                  <a:srgbClr val="000000"/>
                </a:solidFill>
                <a:latin typeface="Arial" panose="020b0604020202020204" pitchFamily="34" charset="0"/>
              </a:defRPr>
            </a:lvl4pPr>
            <a:lvl5pPr marL="2057400" indent="-228600">
              <a:spcBef>
                <a:spcPct val="20000"/>
              </a:spcBef>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5pPr>
            <a:lvl6pPr marL="2514600" indent="-22860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6pPr>
            <a:lvl7pPr marL="2971800" indent="-22860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7pPr>
            <a:lvl8pPr marL="3429000" indent="-22860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8pPr>
            <a:lvl9pPr marL="3886200" indent="-22860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Arial" panose="020b0604020202020204" pitchFamily="34" charset="0"/>
              </a:defRPr>
            </a:lvl9pPr>
          </a:lstStyle>
          <a:p>
            <a:pPr algn="r">
              <a:spcBef>
                <a:spcPct val="0"/>
              </a:spcBef>
              <a:buClrTx/>
              <a:buSzTx/>
              <a:buFontTx/>
              <a:buNone/>
            </a:pPr>
            <a:r>
              <a:rPr lang="en-US" altLang="en-US" sz="800" b="1" smtClean="0">
                <a:solidFill>
                  <a:schemeClr val="bg1"/>
                </a:solidFill>
              </a:rPr>
              <a:t>www.ogletree.com</a:t>
            </a:r>
            <a:endParaRPr lang="en-US" altLang="en-US" sz="800" b="1">
              <a:solidFill>
                <a:schemeClr val="bg1"/>
              </a:solidFill>
            </a:endParaRPr>
          </a:p>
        </p:txBody>
      </p:sp>
      <p:sp>
        <p:nvSpPr>
          <p:cNvPr id="11" name="Text Placeholder 29"/>
          <p:cNvSpPr txBox="1"/>
          <p:nvPr/>
        </p:nvSpPr>
        <p:spPr>
          <a:xfrm>
            <a:off x="404019" y="262643"/>
            <a:ext cx="8335963" cy="1100137"/>
          </a:xfrm>
          <a:prstGeom prst="rect">
            <a:avLst/>
          </a:prstGeom>
        </p:spPr>
        <p:txBody>
          <a:bodyPr anchor="b"/>
          <a:lstStyle>
            <a:lvl1pPr marL="0" indent="0" algn="l" rtl="0" eaLnBrk="0" fontAlgn="base" hangingPunct="0">
              <a:spcBef>
                <a:spcPct val="20000"/>
              </a:spcBef>
              <a:spcAft>
                <a:spcPct val="0"/>
              </a:spcAft>
              <a:buClr>
                <a:srgbClr val="000000"/>
              </a:buClr>
              <a:buSzPct val="70000"/>
              <a:buFont typeface="Wingdings" panose="05000000000000000000" pitchFamily="2" charset="2"/>
              <a:buNone/>
              <a:defRPr kumimoji="1" sz="4000" b="1" baseline="0">
                <a:solidFill>
                  <a:srgbClr val="003366"/>
                </a:solidFill>
                <a:latin typeface="+mj-lt"/>
                <a:ea typeface="+mn-ea"/>
                <a:cs typeface="+mn-cs"/>
              </a:defRPr>
            </a:lvl1pPr>
            <a:lvl2pPr marL="742950" indent="-285750" algn="l" rtl="0" eaLnBrk="0" fontAlgn="base" hangingPunct="0">
              <a:spcBef>
                <a:spcPct val="20000"/>
              </a:spcBef>
              <a:spcAft>
                <a:spcPct val="0"/>
              </a:spcAft>
              <a:buClr>
                <a:srgbClr val="000000"/>
              </a:buClr>
              <a:buSzPct val="70000"/>
              <a:buFont typeface="Wingdings" panose="05000000000000000000" pitchFamily="2" charset="2"/>
              <a:buChar char="l"/>
              <a:defRPr kumimoji="1" sz="2200">
                <a:solidFill>
                  <a:srgbClr val="000000"/>
                </a:solidFill>
                <a:latin typeface="+mn-lt"/>
              </a:defRPr>
            </a:lvl2pPr>
            <a:lvl3pPr marL="10858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2000">
                <a:solidFill>
                  <a:srgbClr val="000000"/>
                </a:solidFill>
                <a:latin typeface="+mn-lt"/>
              </a:defRPr>
            </a:lvl3pPr>
            <a:lvl4pPr marL="14287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a:solidFill>
                  <a:srgbClr val="000000"/>
                </a:solidFill>
                <a:latin typeface="+mn-lt"/>
              </a:defRPr>
            </a:lvl4pPr>
            <a:lvl5pPr marL="17716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mn-lt"/>
              </a:defRPr>
            </a:lvl5pPr>
            <a:lvl6pPr marL="22288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mn-lt"/>
              </a:defRPr>
            </a:lvl6pPr>
            <a:lvl7pPr marL="26860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mn-lt"/>
              </a:defRPr>
            </a:lvl7pPr>
            <a:lvl8pPr marL="31432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mn-lt"/>
              </a:defRPr>
            </a:lvl8pPr>
            <a:lvl9pPr marL="36004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mn-lt"/>
              </a:defRPr>
            </a:lvl9pPr>
          </a:lstStyle>
          <a:p>
            <a:pPr algn="ctr"/>
            <a:r>
              <a:rPr lang="en-US" kern="0" smtClean="0"/>
              <a:t>How Personal Information is Collected, Sold &amp; Used</a:t>
            </a:r>
            <a:endParaRPr lang="en-US" kern="0"/>
          </a:p>
        </p:txBody>
      </p:sp>
      <p:sp>
        <p:nvSpPr>
          <p:cNvPr id="12" name="Text Placeholder 29"/>
          <p:cNvSpPr txBox="1"/>
          <p:nvPr/>
        </p:nvSpPr>
        <p:spPr>
          <a:xfrm>
            <a:off x="404019" y="1794440"/>
            <a:ext cx="8335963" cy="684043"/>
          </a:xfrm>
          <a:prstGeom prst="rect">
            <a:avLst/>
          </a:prstGeom>
        </p:spPr>
        <p:txBody>
          <a:bodyPr anchor="t"/>
          <a:lstStyle>
            <a:lvl1pPr marL="0" indent="0" algn="l" rtl="0" eaLnBrk="0" fontAlgn="base" hangingPunct="0">
              <a:spcBef>
                <a:spcPct val="20000"/>
              </a:spcBef>
              <a:spcAft>
                <a:spcPct val="0"/>
              </a:spcAft>
              <a:buClr>
                <a:srgbClr val="000000"/>
              </a:buClr>
              <a:buSzPct val="70000"/>
              <a:buFont typeface="Wingdings" panose="05000000000000000000" pitchFamily="2" charset="2"/>
              <a:buNone/>
              <a:defRPr kumimoji="1" sz="2000" b="1" baseline="0">
                <a:solidFill>
                  <a:srgbClr val="003366"/>
                </a:solidFill>
                <a:latin typeface="+mj-lt"/>
                <a:ea typeface="+mn-ea"/>
                <a:cs typeface="+mn-cs"/>
              </a:defRPr>
            </a:lvl1pPr>
            <a:lvl2pPr marL="742950" indent="-285750" algn="l" rtl="0" eaLnBrk="0" fontAlgn="base" hangingPunct="0">
              <a:spcBef>
                <a:spcPct val="20000"/>
              </a:spcBef>
              <a:spcAft>
                <a:spcPct val="0"/>
              </a:spcAft>
              <a:buClr>
                <a:srgbClr val="000000"/>
              </a:buClr>
              <a:buSzPct val="70000"/>
              <a:buFont typeface="Wingdings" panose="05000000000000000000" pitchFamily="2" charset="2"/>
              <a:buChar char="l"/>
              <a:defRPr kumimoji="1" sz="2200">
                <a:solidFill>
                  <a:srgbClr val="000000"/>
                </a:solidFill>
                <a:latin typeface="+mn-lt"/>
              </a:defRPr>
            </a:lvl2pPr>
            <a:lvl3pPr marL="10858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2000">
                <a:solidFill>
                  <a:srgbClr val="000000"/>
                </a:solidFill>
                <a:latin typeface="+mn-lt"/>
              </a:defRPr>
            </a:lvl3pPr>
            <a:lvl4pPr marL="14287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a:solidFill>
                  <a:srgbClr val="000000"/>
                </a:solidFill>
                <a:latin typeface="+mn-lt"/>
              </a:defRPr>
            </a:lvl4pPr>
            <a:lvl5pPr marL="17716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mn-lt"/>
              </a:defRPr>
            </a:lvl5pPr>
            <a:lvl6pPr marL="22288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mn-lt"/>
              </a:defRPr>
            </a:lvl6pPr>
            <a:lvl7pPr marL="26860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mn-lt"/>
              </a:defRPr>
            </a:lvl7pPr>
            <a:lvl8pPr marL="31432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mn-lt"/>
              </a:defRPr>
            </a:lvl8pPr>
            <a:lvl9pPr marL="3600450" indent="-228600" algn="l" rtl="0" eaLnBrk="0" fontAlgn="base" hangingPunct="0">
              <a:spcBef>
                <a:spcPct val="20000"/>
              </a:spcBef>
              <a:spcAft>
                <a:spcPct val="0"/>
              </a:spcAft>
              <a:buClr>
                <a:srgbClr val="000000"/>
              </a:buClr>
              <a:buSzPct val="70000"/>
              <a:buFont typeface="Wingdings" panose="05000000000000000000" pitchFamily="2" charset="2"/>
              <a:buChar char="n"/>
              <a:defRPr kumimoji="1" sz="1600">
                <a:solidFill>
                  <a:srgbClr val="000000"/>
                </a:solidFill>
                <a:latin typeface="+mn-lt"/>
              </a:defRPr>
            </a:lvl9pPr>
          </a:lstStyle>
          <a:p>
            <a:pPr algn="ctr"/>
            <a:r>
              <a:rPr lang="en-US" kern="0" smtClean="0"/>
              <a:t>Danielle Y. Vanderzanden (Boston)</a:t>
            </a:r>
          </a:p>
        </p:txBody>
      </p:sp>
      <p:sp>
        <p:nvSpPr>
          <p:cNvPr id="18" name="Rectangle 17"/>
          <p:cNvSpPr/>
          <p:nvPr/>
        </p:nvSpPr>
        <p:spPr bwMode="auto">
          <a:xfrm>
            <a:off x="0" y="2847860"/>
            <a:ext cx="9143999" cy="59974"/>
          </a:xfrm>
          <a:prstGeom prst="rect">
            <a:avLst/>
          </a:prstGeom>
          <a:gradFill flip="none" rotWithShape="1">
            <a:gsLst>
              <a:gs pos="100000">
                <a:srgbClr val="97A4BE"/>
              </a:gs>
              <a:gs pos="50000">
                <a:srgbClr val="97A4BE">
                  <a:tint val="44500"/>
                  <a:satMod val="160000"/>
                </a:srgbClr>
              </a:gs>
              <a:gs pos="0">
                <a:srgbClr val="97A4BE">
                  <a:tint val="23500"/>
                  <a:satMod val="160000"/>
                </a:srgbClr>
              </a:gs>
            </a:gsLst>
            <a:path path="circle">
              <a:fillToRect l="50000" t="50000" r="50000" b="50000"/>
            </a:path>
          </a:gradFill>
          <a:ln w="12700" cap="sq" cmpd="sng" algn="ctr">
            <a:noFill/>
            <a:prstDash val="solid"/>
            <a:round/>
            <a:headEnd type="none" w="sm" len="sm"/>
            <a:tailEnd type="none" w="sm" len="sm"/>
          </a:ln>
          <a:effectLst/>
          <a:extLst/>
        </p:spPr>
        <p:txBody>
          <a:bodyPr/>
          <a:lstStyle/>
          <a:p>
            <a:pPr eaLnBrk="1" fontAlgn="auto" hangingPunct="1">
              <a:spcBef>
                <a:spcPct val="0"/>
              </a:spcBef>
              <a:spcAft>
                <a:spcPct val="0"/>
              </a:spcAft>
              <a:defRPr/>
            </a:pPr>
            <a:endParaRPr kumimoji="0" lang="en-US" sz="1800" kern="0">
              <a:solidFill>
                <a:srgbClr val="FFCC00"/>
              </a:solidFill>
              <a:latin typeface="Aria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01967" y="4019593"/>
            <a:ext cx="940063" cy="954120"/>
          </a:xfrm>
          <a:prstGeom prst="rect">
            <a:avLst/>
          </a:prstGeom>
        </p:spPr>
      </p:pic>
    </p:spTree>
    <p:extLst>
      <p:ext uri="{BB962C8B-B14F-4D97-AF65-F5344CB8AC3E}">
        <p14:creationId xmlns:p14="http://schemas.microsoft.com/office/powerpoint/2010/main" val="2256322075"/>
      </p:ext>
    </p:extLst>
  </p:cSld>
  <p:clrMapOvr>
    <a:masterClrMapping/>
  </p:clrMapOvr>
  <p:transition advClick="0"/>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Categories of Personal </a:t>
            </a:r>
            <a:r>
              <a:rPr lang="en-US"/>
              <a:t>Information </a:t>
            </a:r>
            <a:br>
              <a:rPr lang="en-US"/>
            </a:br>
          </a:p>
        </p:txBody>
      </p:sp>
      <p:sp>
        <p:nvSpPr>
          <p:cNvPr id="3" name="Content Placeholder 2"/>
          <p:cNvSpPr>
            <a:spLocks noGrp="1"/>
          </p:cNvSpPr>
          <p:nvPr>
            <p:ph idx="1"/>
          </p:nvPr>
        </p:nvSpPr>
        <p:spPr/>
        <p:txBody>
          <a:bodyPr/>
          <a:lstStyle/>
          <a:p>
            <a:r>
              <a:rPr lang="en-US" smtClean="0"/>
              <a:t>How personal information is sold (continued)</a:t>
            </a:r>
          </a:p>
          <a:p>
            <a:pPr lvl="1"/>
            <a:r>
              <a:rPr lang="en-US"/>
              <a:t>Hiring/job eligibility</a:t>
            </a:r>
          </a:p>
          <a:p>
            <a:pPr lvl="1"/>
            <a:r>
              <a:rPr lang="en-US" smtClean="0"/>
              <a:t>Lobbying/political purposes</a:t>
            </a:r>
          </a:p>
          <a:p>
            <a:pPr lvl="1"/>
            <a:r>
              <a:rPr lang="en-US" smtClean="0"/>
              <a:t>Public records search capabilities</a:t>
            </a:r>
          </a:p>
          <a:p>
            <a:pPr lvl="1"/>
            <a:r>
              <a:rPr lang="en-US" smtClean="0"/>
              <a:t>Real estate, property, tenant screening</a:t>
            </a:r>
          </a:p>
          <a:p>
            <a:pPr lvl="1"/>
            <a:r>
              <a:rPr lang="en-US" smtClean="0"/>
              <a:t>Regulatory compliance</a:t>
            </a:r>
          </a:p>
          <a:p>
            <a:pPr lvl="1"/>
            <a:endParaRPr lang="en-US" smtClean="0"/>
          </a:p>
          <a:p>
            <a:endParaRPr lang="en-US"/>
          </a:p>
        </p:txBody>
      </p:sp>
    </p:spTree>
    <p:extLst>
      <p:ext uri="{BB962C8B-B14F-4D97-AF65-F5344CB8AC3E}">
        <p14:creationId xmlns:p14="http://schemas.microsoft.com/office/powerpoint/2010/main" val="3703756466"/>
      </p:ext>
    </p:extLst>
  </p:cSld>
  <p:clrMapOvr>
    <a:masterClrMapping/>
  </p:clrMapOvr>
  <p:transition advClick="0"/>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Protecting Personal Information</a:t>
            </a:r>
            <a:endParaRPr lang="en-US"/>
          </a:p>
        </p:txBody>
      </p:sp>
      <p:sp>
        <p:nvSpPr>
          <p:cNvPr id="3" name="Content Placeholder 2"/>
          <p:cNvSpPr>
            <a:spLocks noGrp="1"/>
          </p:cNvSpPr>
          <p:nvPr>
            <p:ph idx="1"/>
          </p:nvPr>
        </p:nvSpPr>
        <p:spPr/>
        <p:txBody>
          <a:bodyPr/>
          <a:lstStyle/>
          <a:p>
            <a:r>
              <a:rPr lang="en-US" smtClean="0"/>
              <a:t>Overview – companies must take reasonable measures to protect the security of the information they acquire, retain, and use</a:t>
            </a:r>
          </a:p>
          <a:p>
            <a:pPr lvl="1"/>
            <a:r>
              <a:rPr lang="en-US" smtClean="0"/>
              <a:t>Physical</a:t>
            </a:r>
          </a:p>
          <a:p>
            <a:pPr lvl="1"/>
            <a:r>
              <a:rPr lang="en-US" smtClean="0"/>
              <a:t>Administrative</a:t>
            </a:r>
          </a:p>
          <a:p>
            <a:pPr lvl="1"/>
            <a:r>
              <a:rPr lang="en-US" smtClean="0"/>
              <a:t>Technical </a:t>
            </a:r>
          </a:p>
        </p:txBody>
      </p:sp>
    </p:spTree>
    <p:extLst>
      <p:ext uri="{BB962C8B-B14F-4D97-AF65-F5344CB8AC3E}">
        <p14:creationId xmlns:p14="http://schemas.microsoft.com/office/powerpoint/2010/main" val="3346173950"/>
      </p:ext>
    </p:extLst>
  </p:cSld>
  <p:clrMapOvr>
    <a:masterClrMapping/>
  </p:clrMapOvr>
  <p:transition advClick="0"/>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Protecting Personal Information</a:t>
            </a:r>
            <a:endParaRPr lang="en-US"/>
          </a:p>
        </p:txBody>
      </p:sp>
      <p:sp>
        <p:nvSpPr>
          <p:cNvPr id="3" name="Content Placeholder 2"/>
          <p:cNvSpPr>
            <a:spLocks noGrp="1"/>
          </p:cNvSpPr>
          <p:nvPr>
            <p:ph idx="1"/>
          </p:nvPr>
        </p:nvSpPr>
        <p:spPr/>
        <p:txBody>
          <a:bodyPr/>
          <a:lstStyle/>
          <a:p>
            <a:r>
              <a:rPr lang="en-US" smtClean="0"/>
              <a:t>Manage application and software security – keep IT protections up to date</a:t>
            </a:r>
          </a:p>
          <a:p>
            <a:r>
              <a:rPr lang="en-US" smtClean="0"/>
              <a:t>Establish physical and virtual barriers to intrusion and exfiltration (e.g., locked </a:t>
            </a:r>
            <a:r>
              <a:rPr lang="en-US"/>
              <a:t>file cabinets, locked file rooms, encryption, passwords, security keys, etc.)</a:t>
            </a:r>
            <a:endParaRPr lang="en-US" smtClean="0"/>
          </a:p>
        </p:txBody>
      </p:sp>
    </p:spTree>
    <p:extLst>
      <p:ext uri="{BB962C8B-B14F-4D97-AF65-F5344CB8AC3E}">
        <p14:creationId xmlns:p14="http://schemas.microsoft.com/office/powerpoint/2010/main" val="2287717295"/>
      </p:ext>
    </p:extLst>
  </p:cSld>
  <p:clrMapOvr>
    <a:masterClrMapping/>
  </p:clrMapOvr>
  <p:transition advClick="0"/>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Protecting Personal Information</a:t>
            </a:r>
            <a:endParaRPr lang="en-US"/>
          </a:p>
        </p:txBody>
      </p:sp>
      <p:sp>
        <p:nvSpPr>
          <p:cNvPr id="3" name="Content Placeholder 2"/>
          <p:cNvSpPr>
            <a:spLocks noGrp="1"/>
          </p:cNvSpPr>
          <p:nvPr>
            <p:ph idx="1"/>
          </p:nvPr>
        </p:nvSpPr>
        <p:spPr/>
        <p:txBody>
          <a:bodyPr/>
          <a:lstStyle/>
          <a:p>
            <a:r>
              <a:rPr lang="en-US" smtClean="0"/>
              <a:t>Penetration testing – check the physical and virtual barriers (use internal and external resources)</a:t>
            </a:r>
          </a:p>
          <a:p>
            <a:r>
              <a:rPr lang="en-US" smtClean="0"/>
              <a:t>Inventory company data and map where it resides/who has access to it</a:t>
            </a:r>
          </a:p>
          <a:p>
            <a:r>
              <a:rPr lang="en-US" smtClean="0"/>
              <a:t>Inventory and control hardware and software</a:t>
            </a:r>
          </a:p>
          <a:p>
            <a:r>
              <a:rPr lang="en-US" smtClean="0"/>
              <a:t>Use automated tools to control installation/execution of malicious code</a:t>
            </a:r>
          </a:p>
        </p:txBody>
      </p:sp>
    </p:spTree>
    <p:extLst>
      <p:ext uri="{BB962C8B-B14F-4D97-AF65-F5344CB8AC3E}">
        <p14:creationId xmlns:p14="http://schemas.microsoft.com/office/powerpoint/2010/main" val="200521550"/>
      </p:ext>
    </p:extLst>
  </p:cSld>
  <p:clrMapOvr>
    <a:masterClrMapping/>
  </p:clrMapOvr>
  <p:transition advClick="0"/>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Protecting Personal Information</a:t>
            </a:r>
            <a:endParaRPr lang="en-US"/>
          </a:p>
        </p:txBody>
      </p:sp>
      <p:sp>
        <p:nvSpPr>
          <p:cNvPr id="3" name="Content Placeholder 2"/>
          <p:cNvSpPr>
            <a:spLocks noGrp="1"/>
          </p:cNvSpPr>
          <p:nvPr>
            <p:ph idx="1"/>
          </p:nvPr>
        </p:nvSpPr>
        <p:spPr/>
        <p:txBody>
          <a:bodyPr/>
          <a:lstStyle/>
          <a:p>
            <a:r>
              <a:rPr lang="en-US"/>
              <a:t>Manage access on a “need-to-know basis”</a:t>
            </a:r>
          </a:p>
          <a:p>
            <a:r>
              <a:rPr lang="en-US" smtClean="0"/>
              <a:t>Ensure secure configuration of devices that perform computing or storage functions (e.g., desktops, laptops, portable devices, cloud storage, etc.)</a:t>
            </a:r>
          </a:p>
          <a:p>
            <a:r>
              <a:rPr lang="en-US" smtClean="0"/>
              <a:t>Manage network infrastructure (routers, firewalls, switches)</a:t>
            </a:r>
          </a:p>
          <a:p>
            <a:r>
              <a:rPr lang="en-US" smtClean="0"/>
              <a:t>Inventory software accessible by network</a:t>
            </a:r>
          </a:p>
        </p:txBody>
      </p:sp>
    </p:spTree>
    <p:extLst>
      <p:ext uri="{BB962C8B-B14F-4D97-AF65-F5344CB8AC3E}">
        <p14:creationId xmlns:p14="http://schemas.microsoft.com/office/powerpoint/2010/main" val="929185998"/>
      </p:ext>
    </p:extLst>
  </p:cSld>
  <p:clrMapOvr>
    <a:masterClrMapping/>
  </p:clrMapOvr>
  <p:transition advClick="0"/>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Protecting Personal Information</a:t>
            </a:r>
            <a:endParaRPr lang="en-US"/>
          </a:p>
        </p:txBody>
      </p:sp>
      <p:sp>
        <p:nvSpPr>
          <p:cNvPr id="3" name="Content Placeholder 2"/>
          <p:cNvSpPr>
            <a:spLocks noGrp="1"/>
          </p:cNvSpPr>
          <p:nvPr>
            <p:ph idx="1"/>
          </p:nvPr>
        </p:nvSpPr>
        <p:spPr/>
        <p:txBody>
          <a:bodyPr/>
          <a:lstStyle/>
          <a:p>
            <a:r>
              <a:rPr lang="en-US" smtClean="0"/>
              <a:t>Limit ability to install software to those with administrative credentials</a:t>
            </a:r>
          </a:p>
          <a:p>
            <a:r>
              <a:rPr lang="en-US" smtClean="0"/>
              <a:t>Routinely update access controls/scope of access</a:t>
            </a:r>
          </a:p>
          <a:p>
            <a:r>
              <a:rPr lang="en-US" smtClean="0"/>
              <a:t>Control use of administrative privileges</a:t>
            </a:r>
          </a:p>
          <a:p>
            <a:r>
              <a:rPr lang="en-US" smtClean="0"/>
              <a:t>Assess vulnerability continuously and address vulnerabilities promptly</a:t>
            </a:r>
          </a:p>
          <a:p>
            <a:endParaRPr lang="en-US" smtClean="0"/>
          </a:p>
        </p:txBody>
      </p:sp>
    </p:spTree>
    <p:extLst>
      <p:ext uri="{BB962C8B-B14F-4D97-AF65-F5344CB8AC3E}">
        <p14:creationId xmlns:p14="http://schemas.microsoft.com/office/powerpoint/2010/main" val="154744198"/>
      </p:ext>
    </p:extLst>
  </p:cSld>
  <p:clrMapOvr>
    <a:masterClrMapping/>
  </p:clrMapOvr>
  <p:transition advClick="0"/>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Protecting Personal Information</a:t>
            </a:r>
            <a:endParaRPr lang="en-US"/>
          </a:p>
        </p:txBody>
      </p:sp>
      <p:sp>
        <p:nvSpPr>
          <p:cNvPr id="3" name="Content Placeholder 2"/>
          <p:cNvSpPr>
            <a:spLocks noGrp="1"/>
          </p:cNvSpPr>
          <p:nvPr>
            <p:ph idx="1"/>
          </p:nvPr>
        </p:nvSpPr>
        <p:spPr/>
        <p:txBody>
          <a:bodyPr/>
          <a:lstStyle/>
          <a:p>
            <a:r>
              <a:rPr lang="en-US" smtClean="0"/>
              <a:t>Maintain and review audit logs</a:t>
            </a:r>
          </a:p>
          <a:p>
            <a:r>
              <a:rPr lang="en-US" smtClean="0"/>
              <a:t>Control access web browsers and email servers by limited access to those that are supported and protected</a:t>
            </a:r>
          </a:p>
          <a:p>
            <a:r>
              <a:rPr lang="en-US" smtClean="0"/>
              <a:t>Maintain reliable data recover systems and keep them separate from primary systems</a:t>
            </a:r>
          </a:p>
          <a:p>
            <a:endParaRPr lang="en-US" smtClean="0"/>
          </a:p>
          <a:p>
            <a:endParaRPr lang="en-US" smtClean="0"/>
          </a:p>
        </p:txBody>
      </p:sp>
    </p:spTree>
    <p:extLst>
      <p:ext uri="{BB962C8B-B14F-4D97-AF65-F5344CB8AC3E}">
        <p14:creationId xmlns:p14="http://schemas.microsoft.com/office/powerpoint/2010/main" val="3802950014"/>
      </p:ext>
    </p:extLst>
  </p:cSld>
  <p:clrMapOvr>
    <a:masterClrMapping/>
  </p:clrMapOvr>
  <p:transition advClick="0"/>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Protecting Personal Information</a:t>
            </a:r>
            <a:endParaRPr lang="en-US"/>
          </a:p>
        </p:txBody>
      </p:sp>
      <p:sp>
        <p:nvSpPr>
          <p:cNvPr id="3" name="Content Placeholder 2"/>
          <p:cNvSpPr>
            <a:spLocks noGrp="1"/>
          </p:cNvSpPr>
          <p:nvPr>
            <p:ph idx="1"/>
          </p:nvPr>
        </p:nvSpPr>
        <p:spPr/>
        <p:txBody>
          <a:bodyPr/>
          <a:lstStyle/>
          <a:p>
            <a:r>
              <a:rPr lang="en-US" smtClean="0"/>
              <a:t>Maintain intrusion detection and prevention measures</a:t>
            </a:r>
          </a:p>
          <a:p>
            <a:r>
              <a:rPr lang="en-US" smtClean="0"/>
              <a:t>Limit wireless device connections authorized connections</a:t>
            </a:r>
          </a:p>
          <a:p>
            <a:r>
              <a:rPr lang="en-US" smtClean="0"/>
              <a:t>Coordinate with Human Resources to disable/adjust access as users depart or change roles</a:t>
            </a:r>
          </a:p>
          <a:p>
            <a:endParaRPr lang="en-US" smtClean="0"/>
          </a:p>
          <a:p>
            <a:endParaRPr lang="en-US" smtClean="0"/>
          </a:p>
        </p:txBody>
      </p:sp>
    </p:spTree>
    <p:extLst>
      <p:ext uri="{BB962C8B-B14F-4D97-AF65-F5344CB8AC3E}">
        <p14:creationId xmlns:p14="http://schemas.microsoft.com/office/powerpoint/2010/main" val="1779439575"/>
      </p:ext>
    </p:extLst>
  </p:cSld>
  <p:clrMapOvr>
    <a:masterClrMapping/>
  </p:clrMapOvr>
  <p:transition advClick="0"/>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Importance of Privacy </a:t>
            </a:r>
            <a:r>
              <a:rPr lang="en-US" smtClean="0"/>
              <a:t>Practices</a:t>
            </a:r>
            <a:br>
              <a:rPr lang="en-US"/>
            </a:br>
          </a:p>
        </p:txBody>
      </p:sp>
      <p:sp>
        <p:nvSpPr>
          <p:cNvPr id="3" name="Content Placeholder 2"/>
          <p:cNvSpPr>
            <a:spLocks noGrp="1"/>
          </p:cNvSpPr>
          <p:nvPr>
            <p:ph idx="1"/>
          </p:nvPr>
        </p:nvSpPr>
        <p:spPr/>
        <p:txBody>
          <a:bodyPr/>
          <a:lstStyle/>
          <a:p>
            <a:r>
              <a:rPr lang="en-US" smtClean="0"/>
              <a:t>Cybersecurity and privacy practices protect against</a:t>
            </a:r>
          </a:p>
          <a:p>
            <a:pPr lvl="1"/>
            <a:r>
              <a:rPr lang="en-US" smtClean="0"/>
              <a:t>Theft/loss of data</a:t>
            </a:r>
          </a:p>
          <a:p>
            <a:pPr lvl="1"/>
            <a:r>
              <a:rPr lang="en-US" smtClean="0"/>
              <a:t>Limits economic damage (e.g., recent pipeline ransomware attack)</a:t>
            </a:r>
          </a:p>
          <a:p>
            <a:pPr lvl="1"/>
            <a:r>
              <a:rPr lang="en-US" smtClean="0"/>
              <a:t>Diminishes public health risks</a:t>
            </a:r>
          </a:p>
        </p:txBody>
      </p:sp>
    </p:spTree>
    <p:extLst>
      <p:ext uri="{BB962C8B-B14F-4D97-AF65-F5344CB8AC3E}">
        <p14:creationId xmlns:p14="http://schemas.microsoft.com/office/powerpoint/2010/main" val="2129977057"/>
      </p:ext>
    </p:extLst>
  </p:cSld>
  <p:clrMapOvr>
    <a:masterClrMapping/>
  </p:clrMapOvr>
  <p:transition advClick="0"/>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Importance of Privacy </a:t>
            </a:r>
            <a:r>
              <a:rPr lang="en-US" smtClean="0"/>
              <a:t>Practices</a:t>
            </a:r>
            <a:br>
              <a:rPr lang="en-US"/>
            </a:br>
          </a:p>
        </p:txBody>
      </p:sp>
      <p:sp>
        <p:nvSpPr>
          <p:cNvPr id="3" name="Content Placeholder 2"/>
          <p:cNvSpPr>
            <a:spLocks noGrp="1"/>
          </p:cNvSpPr>
          <p:nvPr>
            <p:ph idx="1"/>
          </p:nvPr>
        </p:nvSpPr>
        <p:spPr/>
        <p:txBody>
          <a:bodyPr/>
          <a:lstStyle/>
          <a:p>
            <a:r>
              <a:rPr lang="en-US" smtClean="0"/>
              <a:t>Protect Company assets</a:t>
            </a:r>
          </a:p>
          <a:p>
            <a:pPr lvl="1"/>
            <a:r>
              <a:rPr lang="en-US" smtClean="0"/>
              <a:t>Intellectual property</a:t>
            </a:r>
          </a:p>
          <a:p>
            <a:pPr lvl="1"/>
            <a:r>
              <a:rPr lang="en-US" smtClean="0"/>
              <a:t>Trade secrets</a:t>
            </a:r>
          </a:p>
          <a:p>
            <a:pPr lvl="1"/>
            <a:r>
              <a:rPr lang="en-US" smtClean="0"/>
              <a:t>Confidential information</a:t>
            </a:r>
          </a:p>
          <a:p>
            <a:r>
              <a:rPr lang="en-US"/>
              <a:t>Reputation Management </a:t>
            </a:r>
          </a:p>
          <a:p>
            <a:pPr lvl="1"/>
            <a:r>
              <a:rPr lang="en-US"/>
              <a:t>Enhance trust internally and </a:t>
            </a:r>
            <a:r>
              <a:rPr lang="en-US" smtClean="0"/>
              <a:t>externally</a:t>
            </a:r>
            <a:endParaRPr lang="en-US"/>
          </a:p>
        </p:txBody>
      </p:sp>
    </p:spTree>
    <p:extLst>
      <p:ext uri="{BB962C8B-B14F-4D97-AF65-F5344CB8AC3E}">
        <p14:creationId xmlns:p14="http://schemas.microsoft.com/office/powerpoint/2010/main" val="1297659200"/>
      </p:ext>
    </p:extLst>
  </p:cSld>
  <p:clrMapOvr>
    <a:masterClrMapping/>
  </p:clrMapOvr>
  <p:transition advClick="0"/>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Agenda</a:t>
            </a:r>
            <a:endParaRPr lang="en-US"/>
          </a:p>
        </p:txBody>
      </p:sp>
      <p:sp>
        <p:nvSpPr>
          <p:cNvPr id="3" name="Content Placeholder 2"/>
          <p:cNvSpPr>
            <a:spLocks noGrp="1"/>
          </p:cNvSpPr>
          <p:nvPr>
            <p:ph idx="1"/>
          </p:nvPr>
        </p:nvSpPr>
        <p:spPr/>
        <p:txBody>
          <a:bodyPr/>
          <a:lstStyle/>
          <a:p>
            <a:r>
              <a:rPr lang="en-US" smtClean="0"/>
              <a:t>Define Personal Information </a:t>
            </a:r>
          </a:p>
          <a:p>
            <a:r>
              <a:rPr lang="en-US" smtClean="0"/>
              <a:t>Effective Measures to Protect Personal Information</a:t>
            </a:r>
          </a:p>
          <a:p>
            <a:r>
              <a:rPr lang="en-US" smtClean="0"/>
              <a:t>Importance of Privacy Practices</a:t>
            </a:r>
          </a:p>
          <a:p>
            <a:r>
              <a:rPr lang="en-US" smtClean="0"/>
              <a:t>Causes of Action Arising out of the Sale and Use of Personal Information</a:t>
            </a:r>
            <a:endParaRPr lang="en-US"/>
          </a:p>
        </p:txBody>
      </p:sp>
    </p:spTree>
    <p:extLst>
      <p:ext uri="{BB962C8B-B14F-4D97-AF65-F5344CB8AC3E}">
        <p14:creationId xmlns:p14="http://schemas.microsoft.com/office/powerpoint/2010/main" val="1220463361"/>
      </p:ext>
    </p:extLst>
  </p:cSld>
  <p:clrMapOvr>
    <a:masterClrMapping/>
  </p:clrMapOvr>
  <p:transition advClick="0"/>
  <p:timing/>
</p:sld>
</file>

<file path=ppt/slides/slide2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Importance of Privacy </a:t>
            </a:r>
            <a:r>
              <a:rPr lang="en-US" smtClean="0"/>
              <a:t>Practices</a:t>
            </a:r>
            <a:br>
              <a:rPr lang="en-US"/>
            </a:br>
          </a:p>
        </p:txBody>
      </p:sp>
      <p:sp>
        <p:nvSpPr>
          <p:cNvPr id="3" name="Content Placeholder 2"/>
          <p:cNvSpPr>
            <a:spLocks noGrp="1"/>
          </p:cNvSpPr>
          <p:nvPr>
            <p:ph idx="1"/>
          </p:nvPr>
        </p:nvSpPr>
        <p:spPr/>
        <p:txBody>
          <a:bodyPr/>
          <a:lstStyle/>
          <a:p>
            <a:r>
              <a:rPr lang="en-US" smtClean="0"/>
              <a:t>Limit liability to </a:t>
            </a:r>
          </a:p>
          <a:p>
            <a:pPr lvl="1"/>
            <a:r>
              <a:rPr lang="en-US" smtClean="0"/>
              <a:t>Consumers</a:t>
            </a:r>
          </a:p>
          <a:p>
            <a:pPr lvl="1"/>
            <a:r>
              <a:rPr lang="en-US" smtClean="0"/>
              <a:t>Employees</a:t>
            </a:r>
          </a:p>
          <a:p>
            <a:pPr lvl="1"/>
            <a:r>
              <a:rPr lang="en-US" smtClean="0"/>
              <a:t>Third parties</a:t>
            </a:r>
          </a:p>
          <a:p>
            <a:pPr lvl="1"/>
            <a:r>
              <a:rPr lang="en-US" smtClean="0"/>
              <a:t>Partners/joint ventures</a:t>
            </a:r>
          </a:p>
        </p:txBody>
      </p:sp>
    </p:spTree>
    <p:extLst>
      <p:ext uri="{BB962C8B-B14F-4D97-AF65-F5344CB8AC3E}">
        <p14:creationId xmlns:p14="http://schemas.microsoft.com/office/powerpoint/2010/main" val="841052194"/>
      </p:ext>
    </p:extLst>
  </p:cSld>
  <p:clrMapOvr>
    <a:masterClrMapping/>
  </p:clrMapOvr>
  <p:transition advClick="0"/>
  <p:timing/>
</p:sld>
</file>

<file path=ppt/slides/slide2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Causes of Action</a:t>
            </a:r>
            <a:endParaRPr lang="en-US"/>
          </a:p>
        </p:txBody>
      </p:sp>
      <p:sp>
        <p:nvSpPr>
          <p:cNvPr id="3" name="Content Placeholder 2"/>
          <p:cNvSpPr>
            <a:spLocks noGrp="1"/>
          </p:cNvSpPr>
          <p:nvPr>
            <p:ph idx="1"/>
          </p:nvPr>
        </p:nvSpPr>
        <p:spPr/>
        <p:txBody>
          <a:bodyPr/>
          <a:lstStyle/>
          <a:p>
            <a:r>
              <a:rPr lang="en-US" smtClean="0"/>
              <a:t>Biometric </a:t>
            </a:r>
            <a:r>
              <a:rPr lang="en-US"/>
              <a:t>Information Privacy (California, Illinois, Texas, Washington)</a:t>
            </a:r>
          </a:p>
          <a:p>
            <a:r>
              <a:rPr lang="en-US" smtClean="0"/>
              <a:t>Broadband </a:t>
            </a:r>
            <a:r>
              <a:rPr lang="en-US"/>
              <a:t>Internet Access Service Customer Privacy (Maine) </a:t>
            </a:r>
          </a:p>
          <a:p>
            <a:r>
              <a:rPr lang="en-US" smtClean="0"/>
              <a:t>California </a:t>
            </a:r>
            <a:r>
              <a:rPr lang="en-US"/>
              <a:t>Consumer Privacy Act</a:t>
            </a:r>
          </a:p>
          <a:p>
            <a:r>
              <a:rPr lang="en-US" smtClean="0"/>
              <a:t>Children’s </a:t>
            </a:r>
            <a:r>
              <a:rPr lang="en-US"/>
              <a:t>Online Privacy Protection Act</a:t>
            </a:r>
          </a:p>
          <a:p>
            <a:r>
              <a:rPr lang="en-US" smtClean="0"/>
              <a:t>Computer </a:t>
            </a:r>
            <a:r>
              <a:rPr lang="en-US"/>
              <a:t>Fraud and Abuse </a:t>
            </a:r>
            <a:r>
              <a:rPr lang="en-US" smtClean="0"/>
              <a:t>Act</a:t>
            </a:r>
            <a:endParaRPr lang="en-US"/>
          </a:p>
        </p:txBody>
      </p:sp>
    </p:spTree>
    <p:extLst>
      <p:ext uri="{BB962C8B-B14F-4D97-AF65-F5344CB8AC3E}">
        <p14:creationId xmlns:p14="http://schemas.microsoft.com/office/powerpoint/2010/main" val="2726149437"/>
      </p:ext>
    </p:extLst>
  </p:cSld>
  <p:clrMapOvr>
    <a:masterClrMapping/>
  </p:clrMapOvr>
  <p:transition advClick="0"/>
  <p:timing/>
</p:sld>
</file>

<file path=ppt/slides/slide2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Causes of Action</a:t>
            </a:r>
            <a:endParaRPr lang="en-US"/>
          </a:p>
        </p:txBody>
      </p:sp>
      <p:sp>
        <p:nvSpPr>
          <p:cNvPr id="3" name="Content Placeholder 2"/>
          <p:cNvSpPr>
            <a:spLocks noGrp="1"/>
          </p:cNvSpPr>
          <p:nvPr>
            <p:ph idx="1"/>
          </p:nvPr>
        </p:nvSpPr>
        <p:spPr/>
        <p:txBody>
          <a:bodyPr/>
          <a:lstStyle/>
          <a:p>
            <a:r>
              <a:rPr lang="en-US" smtClean="0"/>
              <a:t>Controlling </a:t>
            </a:r>
            <a:r>
              <a:rPr lang="en-US"/>
              <a:t>the Assault of Non-Solicited Pornography and Marketing Act</a:t>
            </a:r>
          </a:p>
          <a:p>
            <a:r>
              <a:rPr lang="en-US" smtClean="0"/>
              <a:t>Driver’s </a:t>
            </a:r>
            <a:r>
              <a:rPr lang="en-US"/>
              <a:t>Privacy Protection Act</a:t>
            </a:r>
          </a:p>
          <a:p>
            <a:r>
              <a:rPr lang="en-US" smtClean="0"/>
              <a:t>Electronic </a:t>
            </a:r>
            <a:r>
              <a:rPr lang="en-US"/>
              <a:t>Communications Privacy Act</a:t>
            </a:r>
          </a:p>
          <a:p>
            <a:r>
              <a:rPr lang="en-US" smtClean="0"/>
              <a:t>Fair </a:t>
            </a:r>
            <a:r>
              <a:rPr lang="en-US"/>
              <a:t>Credit Reporting Act</a:t>
            </a:r>
          </a:p>
          <a:p>
            <a:r>
              <a:rPr lang="en-US" smtClean="0"/>
              <a:t>Family </a:t>
            </a:r>
            <a:r>
              <a:rPr lang="en-US"/>
              <a:t>Educational Rights &amp; Privacy </a:t>
            </a:r>
            <a:r>
              <a:rPr lang="en-US" smtClean="0"/>
              <a:t>Act</a:t>
            </a:r>
            <a:endParaRPr lang="en-US"/>
          </a:p>
        </p:txBody>
      </p:sp>
    </p:spTree>
    <p:extLst>
      <p:ext uri="{BB962C8B-B14F-4D97-AF65-F5344CB8AC3E}">
        <p14:creationId xmlns:p14="http://schemas.microsoft.com/office/powerpoint/2010/main" val="3235394046"/>
      </p:ext>
    </p:extLst>
  </p:cSld>
  <p:clrMapOvr>
    <a:masterClrMapping/>
  </p:clrMapOvr>
  <p:transition advClick="0"/>
  <p:timing/>
</p:sld>
</file>

<file path=ppt/slides/slide2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Causes of Action</a:t>
            </a:r>
            <a:endParaRPr lang="en-US"/>
          </a:p>
        </p:txBody>
      </p:sp>
      <p:sp>
        <p:nvSpPr>
          <p:cNvPr id="3" name="Content Placeholder 2"/>
          <p:cNvSpPr>
            <a:spLocks noGrp="1"/>
          </p:cNvSpPr>
          <p:nvPr>
            <p:ph idx="1"/>
          </p:nvPr>
        </p:nvSpPr>
        <p:spPr/>
        <p:txBody>
          <a:bodyPr/>
          <a:lstStyle/>
          <a:p>
            <a:r>
              <a:rPr lang="en-US" smtClean="0"/>
              <a:t>Federal </a:t>
            </a:r>
            <a:r>
              <a:rPr lang="en-US"/>
              <a:t>Trade Commission Act </a:t>
            </a:r>
          </a:p>
          <a:p>
            <a:r>
              <a:rPr lang="en-US" smtClean="0"/>
              <a:t>Freedom </a:t>
            </a:r>
            <a:r>
              <a:rPr lang="en-US"/>
              <a:t>of Information Act</a:t>
            </a:r>
          </a:p>
          <a:p>
            <a:r>
              <a:rPr lang="en-US" smtClean="0"/>
              <a:t>Gramm-Leach-Bliley</a:t>
            </a:r>
            <a:endParaRPr lang="en-US"/>
          </a:p>
          <a:p>
            <a:r>
              <a:rPr lang="en-US" smtClean="0"/>
              <a:t>Health </a:t>
            </a:r>
            <a:r>
              <a:rPr lang="en-US"/>
              <a:t>Information Technology for Economic and Clinical Health Act </a:t>
            </a:r>
          </a:p>
          <a:p>
            <a:r>
              <a:rPr lang="en-US" smtClean="0"/>
              <a:t>Health </a:t>
            </a:r>
            <a:r>
              <a:rPr lang="en-US"/>
              <a:t>Insurance Portability and Accountability </a:t>
            </a:r>
            <a:r>
              <a:rPr lang="en-US" smtClean="0"/>
              <a:t>Act</a:t>
            </a:r>
            <a:endParaRPr lang="en-US"/>
          </a:p>
        </p:txBody>
      </p:sp>
    </p:spTree>
    <p:extLst>
      <p:ext uri="{BB962C8B-B14F-4D97-AF65-F5344CB8AC3E}">
        <p14:creationId xmlns:p14="http://schemas.microsoft.com/office/powerpoint/2010/main" val="1385203294"/>
      </p:ext>
    </p:extLst>
  </p:cSld>
  <p:clrMapOvr>
    <a:masterClrMapping/>
  </p:clrMapOvr>
  <p:transition advClick="0"/>
  <p:timing/>
</p:sld>
</file>

<file path=ppt/slides/slide2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Causes of Action</a:t>
            </a:r>
            <a:endParaRPr lang="en-US"/>
          </a:p>
        </p:txBody>
      </p:sp>
      <p:sp>
        <p:nvSpPr>
          <p:cNvPr id="3" name="Content Placeholder 2"/>
          <p:cNvSpPr>
            <a:spLocks noGrp="1"/>
          </p:cNvSpPr>
          <p:nvPr>
            <p:ph idx="1"/>
          </p:nvPr>
        </p:nvSpPr>
        <p:spPr>
          <a:xfrm>
            <a:off x="341088" y="1200151"/>
            <a:ext cx="8585198" cy="3126522"/>
          </a:xfrm>
        </p:spPr>
        <p:txBody>
          <a:bodyPr/>
          <a:lstStyle/>
          <a:p>
            <a:r>
              <a:rPr lang="en-US" smtClean="0"/>
              <a:t>Health </a:t>
            </a:r>
            <a:r>
              <a:rPr lang="en-US"/>
              <a:t>Insurance Portability and Accountability Act</a:t>
            </a:r>
          </a:p>
          <a:p>
            <a:r>
              <a:rPr lang="en-US" smtClean="0"/>
              <a:t>Invasion </a:t>
            </a:r>
            <a:r>
              <a:rPr lang="en-US"/>
              <a:t>of Privacy claims pursuant to state common law</a:t>
            </a:r>
          </a:p>
          <a:p>
            <a:r>
              <a:rPr lang="en-US" smtClean="0"/>
              <a:t>Privacy </a:t>
            </a:r>
            <a:r>
              <a:rPr lang="en-US"/>
              <a:t>Act of 1974</a:t>
            </a:r>
          </a:p>
          <a:p>
            <a:r>
              <a:rPr lang="en-US" smtClean="0"/>
              <a:t>Protection </a:t>
            </a:r>
            <a:r>
              <a:rPr lang="en-US"/>
              <a:t>of Pupil Rights Amendment</a:t>
            </a:r>
          </a:p>
          <a:p>
            <a:r>
              <a:rPr lang="en-US" smtClean="0"/>
              <a:t>Providing </a:t>
            </a:r>
            <a:r>
              <a:rPr lang="en-US"/>
              <a:t>Appropriate Tools Required to Intercept and Obstruct Terrorism </a:t>
            </a:r>
            <a:r>
              <a:rPr lang="en-US" smtClean="0"/>
              <a:t>Act</a:t>
            </a:r>
            <a:endParaRPr lang="en-US"/>
          </a:p>
        </p:txBody>
      </p:sp>
    </p:spTree>
    <p:extLst>
      <p:ext uri="{BB962C8B-B14F-4D97-AF65-F5344CB8AC3E}">
        <p14:creationId xmlns:p14="http://schemas.microsoft.com/office/powerpoint/2010/main" val="3135108767"/>
      </p:ext>
    </p:extLst>
  </p:cSld>
  <p:clrMapOvr>
    <a:masterClrMapping/>
  </p:clrMapOvr>
  <p:transition advClick="0"/>
  <p:timing/>
</p:sld>
</file>

<file path=ppt/slides/slide2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Causes of Action</a:t>
            </a:r>
            <a:endParaRPr lang="en-US"/>
          </a:p>
        </p:txBody>
      </p:sp>
      <p:sp>
        <p:nvSpPr>
          <p:cNvPr id="3" name="Content Placeholder 2"/>
          <p:cNvSpPr>
            <a:spLocks noGrp="1"/>
          </p:cNvSpPr>
          <p:nvPr>
            <p:ph idx="1"/>
          </p:nvPr>
        </p:nvSpPr>
        <p:spPr/>
        <p:txBody>
          <a:bodyPr/>
          <a:lstStyle/>
          <a:p>
            <a:r>
              <a:rPr lang="en-US" smtClean="0"/>
              <a:t>Providing </a:t>
            </a:r>
            <a:r>
              <a:rPr lang="en-US"/>
              <a:t>Appropriate Tools Required to Intercept and Obstruct Terrorism Act</a:t>
            </a:r>
          </a:p>
          <a:p>
            <a:r>
              <a:rPr lang="en-US" smtClean="0"/>
              <a:t>Stored </a:t>
            </a:r>
            <a:r>
              <a:rPr lang="en-US"/>
              <a:t>Communications Act</a:t>
            </a:r>
          </a:p>
          <a:p>
            <a:r>
              <a:rPr lang="en-US" smtClean="0"/>
              <a:t>Telephone </a:t>
            </a:r>
            <a:r>
              <a:rPr lang="en-US"/>
              <a:t>Consumer Protection </a:t>
            </a:r>
            <a:r>
              <a:rPr lang="en-US" smtClean="0"/>
              <a:t>Act</a:t>
            </a:r>
            <a:endParaRPr lang="en-US"/>
          </a:p>
        </p:txBody>
      </p:sp>
    </p:spTree>
    <p:extLst>
      <p:ext uri="{BB962C8B-B14F-4D97-AF65-F5344CB8AC3E}">
        <p14:creationId xmlns:p14="http://schemas.microsoft.com/office/powerpoint/2010/main" val="1877740480"/>
      </p:ext>
    </p:extLst>
  </p:cSld>
  <p:clrMapOvr>
    <a:masterClrMapping/>
  </p:clrMapOvr>
  <p:transition advClick="0"/>
  <p:timing/>
</p:sld>
</file>

<file path=ppt/slides/slide2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Causes of Action</a:t>
            </a:r>
            <a:endParaRPr lang="en-US"/>
          </a:p>
        </p:txBody>
      </p:sp>
      <p:sp>
        <p:nvSpPr>
          <p:cNvPr id="3" name="Content Placeholder 2"/>
          <p:cNvSpPr>
            <a:spLocks noGrp="1"/>
          </p:cNvSpPr>
          <p:nvPr>
            <p:ph idx="1"/>
          </p:nvPr>
        </p:nvSpPr>
        <p:spPr/>
        <p:txBody>
          <a:bodyPr/>
          <a:lstStyle/>
          <a:p>
            <a:r>
              <a:rPr lang="en-US" smtClean="0"/>
              <a:t>Video </a:t>
            </a:r>
            <a:r>
              <a:rPr lang="en-US"/>
              <a:t>Privacy Protection Act</a:t>
            </a:r>
          </a:p>
          <a:p>
            <a:r>
              <a:rPr lang="en-US" smtClean="0"/>
              <a:t>Video </a:t>
            </a:r>
            <a:r>
              <a:rPr lang="en-US"/>
              <a:t>Voyeurism Prevention Act</a:t>
            </a:r>
          </a:p>
          <a:p>
            <a:r>
              <a:rPr lang="en-US" smtClean="0"/>
              <a:t>Wiretap </a:t>
            </a:r>
            <a:r>
              <a:rPr lang="en-US"/>
              <a:t>Act (and state analogues)</a:t>
            </a:r>
          </a:p>
          <a:p>
            <a:r>
              <a:rPr lang="en-US" smtClean="0"/>
              <a:t>Written </a:t>
            </a:r>
            <a:r>
              <a:rPr lang="en-US"/>
              <a:t>Information Security Program requirements (e.g., Massachusetts) </a:t>
            </a:r>
          </a:p>
          <a:p>
            <a:endParaRPr lang="en-US" smtClean="0"/>
          </a:p>
        </p:txBody>
      </p:sp>
    </p:spTree>
    <p:extLst>
      <p:ext uri="{BB962C8B-B14F-4D97-AF65-F5344CB8AC3E}">
        <p14:creationId xmlns:p14="http://schemas.microsoft.com/office/powerpoint/2010/main" val="1583499308"/>
      </p:ext>
    </p:extLst>
  </p:cSld>
  <p:clrMapOvr>
    <a:masterClrMapping/>
  </p:clrMapOvr>
  <p:transition advClick="0"/>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Categories of Personal </a:t>
            </a:r>
            <a:r>
              <a:rPr lang="en-US"/>
              <a:t>Information </a:t>
            </a:r>
            <a:br>
              <a:rPr lang="en-US"/>
            </a:br>
          </a:p>
        </p:txBody>
      </p:sp>
      <p:sp>
        <p:nvSpPr>
          <p:cNvPr id="3" name="Content Placeholder 2"/>
          <p:cNvSpPr>
            <a:spLocks noGrp="1"/>
          </p:cNvSpPr>
          <p:nvPr>
            <p:ph idx="1"/>
          </p:nvPr>
        </p:nvSpPr>
        <p:spPr/>
        <p:txBody>
          <a:bodyPr/>
          <a:lstStyle/>
          <a:p>
            <a:r>
              <a:rPr lang="en-US" smtClean="0"/>
              <a:t>Distinguish personally identifiable information (“PII”) as defined in data breach statutes from other types of personal information protected by other statutes</a:t>
            </a:r>
          </a:p>
          <a:p>
            <a:pPr marL="0" indent="0">
              <a:buNone/>
            </a:pPr>
            <a:endParaRPr lang="en-US"/>
          </a:p>
        </p:txBody>
      </p:sp>
    </p:spTree>
    <p:extLst>
      <p:ext uri="{BB962C8B-B14F-4D97-AF65-F5344CB8AC3E}">
        <p14:creationId xmlns:p14="http://schemas.microsoft.com/office/powerpoint/2010/main" val="1824498746"/>
      </p:ext>
    </p:extLst>
  </p:cSld>
  <p:clrMapOvr>
    <a:masterClrMapping/>
  </p:clrMapOvr>
  <p:transition advClick="0"/>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Categories of Personal </a:t>
            </a:r>
            <a:r>
              <a:rPr lang="en-US"/>
              <a:t>Information </a:t>
            </a:r>
            <a:br>
              <a:rPr lang="en-US"/>
            </a:br>
          </a:p>
        </p:txBody>
      </p:sp>
      <p:sp>
        <p:nvSpPr>
          <p:cNvPr id="3" name="Content Placeholder 2"/>
          <p:cNvSpPr>
            <a:spLocks noGrp="1"/>
          </p:cNvSpPr>
          <p:nvPr>
            <p:ph idx="1"/>
          </p:nvPr>
        </p:nvSpPr>
        <p:spPr/>
        <p:txBody>
          <a:bodyPr/>
          <a:lstStyle/>
          <a:p>
            <a:r>
              <a:rPr lang="en-US" smtClean="0"/>
              <a:t>PII -- </a:t>
            </a:r>
            <a:r>
              <a:rPr lang="en-US"/>
              <a:t>focus on first name or first initial and last name in combination with one or more of the following types of information:  bank account number, social security number, license number, credit card number, other government identification number, medical information, health insurance information, passwords or access codes for financial accounts, etc. </a:t>
            </a:r>
            <a:endParaRPr lang="en-US" smtClean="0"/>
          </a:p>
        </p:txBody>
      </p:sp>
    </p:spTree>
    <p:extLst>
      <p:ext uri="{BB962C8B-B14F-4D97-AF65-F5344CB8AC3E}">
        <p14:creationId xmlns:p14="http://schemas.microsoft.com/office/powerpoint/2010/main" val="180514116"/>
      </p:ext>
    </p:extLst>
  </p:cSld>
  <p:clrMapOvr>
    <a:masterClrMapping/>
  </p:clrMapOvr>
  <p:transition advClick="0"/>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Categories of Personal </a:t>
            </a:r>
            <a:r>
              <a:rPr lang="en-US"/>
              <a:t>Information </a:t>
            </a:r>
            <a:br>
              <a:rPr lang="en-US"/>
            </a:br>
          </a:p>
        </p:txBody>
      </p:sp>
      <p:sp>
        <p:nvSpPr>
          <p:cNvPr id="3" name="Content Placeholder 2"/>
          <p:cNvSpPr>
            <a:spLocks noGrp="1"/>
          </p:cNvSpPr>
          <p:nvPr>
            <p:ph idx="1"/>
          </p:nvPr>
        </p:nvSpPr>
        <p:spPr/>
        <p:txBody>
          <a:bodyPr/>
          <a:lstStyle/>
          <a:p>
            <a:r>
              <a:rPr lang="en-US" smtClean="0"/>
              <a:t>Other personal information</a:t>
            </a:r>
          </a:p>
          <a:p>
            <a:pPr lvl="1"/>
            <a:r>
              <a:rPr lang="en-US" smtClean="0"/>
              <a:t>Biometric information</a:t>
            </a:r>
          </a:p>
          <a:p>
            <a:pPr lvl="1"/>
            <a:r>
              <a:rPr lang="en-US" smtClean="0"/>
              <a:t>CCPA definition of “sensitive information” includes that  </a:t>
            </a:r>
            <a:r>
              <a:rPr lang="en-US"/>
              <a:t>relating to the following categories:  geolocation; racial, ethnic, religious or philosophical beliefs, union membership; contents of electronic communications (e.g., email and text messages) and mail; genetic data; biometric information; medical and health information; sexual orientation or sex </a:t>
            </a:r>
            <a:r>
              <a:rPr lang="en-US" smtClean="0"/>
              <a:t>life</a:t>
            </a:r>
          </a:p>
          <a:p>
            <a:endParaRPr lang="en-US"/>
          </a:p>
        </p:txBody>
      </p:sp>
    </p:spTree>
    <p:extLst>
      <p:ext uri="{BB962C8B-B14F-4D97-AF65-F5344CB8AC3E}">
        <p14:creationId xmlns:p14="http://schemas.microsoft.com/office/powerpoint/2010/main" val="320744645"/>
      </p:ext>
    </p:extLst>
  </p:cSld>
  <p:clrMapOvr>
    <a:masterClrMapping/>
  </p:clrMapOvr>
  <p:transition advClick="0"/>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Categories of Personal </a:t>
            </a:r>
            <a:r>
              <a:rPr lang="en-US"/>
              <a:t>Information </a:t>
            </a:r>
            <a:br>
              <a:rPr lang="en-US"/>
            </a:br>
          </a:p>
        </p:txBody>
      </p:sp>
      <p:sp>
        <p:nvSpPr>
          <p:cNvPr id="3" name="Content Placeholder 2"/>
          <p:cNvSpPr>
            <a:spLocks noGrp="1"/>
          </p:cNvSpPr>
          <p:nvPr>
            <p:ph idx="1"/>
          </p:nvPr>
        </p:nvSpPr>
        <p:spPr/>
        <p:txBody>
          <a:bodyPr/>
          <a:lstStyle/>
          <a:p>
            <a:r>
              <a:rPr lang="en-US" smtClean="0"/>
              <a:t>Other personal information</a:t>
            </a:r>
          </a:p>
          <a:p>
            <a:pPr lvl="1"/>
            <a:r>
              <a:rPr lang="en-US" smtClean="0"/>
              <a:t>EU’s GDPR defines </a:t>
            </a:r>
            <a:r>
              <a:rPr lang="en-US"/>
              <a:t>sensitive information is broadly defined and includes data consisting of racial or ethnic origin, political opinions, religious or philosophical beliefs, or trade union membership, genetic data, biometric data, health-related data, data concerning a natural person's sex life or sexual </a:t>
            </a:r>
            <a:r>
              <a:rPr lang="en-US" smtClean="0"/>
              <a:t>orientation</a:t>
            </a:r>
          </a:p>
          <a:p>
            <a:endParaRPr lang="en-US"/>
          </a:p>
        </p:txBody>
      </p:sp>
    </p:spTree>
    <p:extLst>
      <p:ext uri="{BB962C8B-B14F-4D97-AF65-F5344CB8AC3E}">
        <p14:creationId xmlns:p14="http://schemas.microsoft.com/office/powerpoint/2010/main" val="3677926013"/>
      </p:ext>
    </p:extLst>
  </p:cSld>
  <p:clrMapOvr>
    <a:masterClrMapping/>
  </p:clrMapOvr>
  <p:transition advClick="0"/>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Categories of Personal </a:t>
            </a:r>
            <a:r>
              <a:rPr lang="en-US"/>
              <a:t>Information </a:t>
            </a:r>
            <a:br>
              <a:rPr lang="en-US"/>
            </a:br>
          </a:p>
        </p:txBody>
      </p:sp>
      <p:sp>
        <p:nvSpPr>
          <p:cNvPr id="3" name="Content Placeholder 2"/>
          <p:cNvSpPr>
            <a:spLocks noGrp="1"/>
          </p:cNvSpPr>
          <p:nvPr>
            <p:ph idx="1"/>
          </p:nvPr>
        </p:nvSpPr>
        <p:spPr/>
        <p:txBody>
          <a:bodyPr/>
          <a:lstStyle/>
          <a:p>
            <a:r>
              <a:rPr lang="en-US" smtClean="0"/>
              <a:t>Other personal information</a:t>
            </a:r>
          </a:p>
          <a:p>
            <a:pPr lvl="1"/>
            <a:r>
              <a:rPr lang="en-US" smtClean="0"/>
              <a:t>VCDPA broadly defines personal data </a:t>
            </a:r>
            <a:r>
              <a:rPr lang="en-US"/>
              <a:t>to encompass “any information that is linked or reasonably linkable to an identified or identifiable natural person.” It does not apply to employee data or information that is either publicly available or de-identified (meaning that it can be attributed to an individual only in combination with additional information)</a:t>
            </a:r>
            <a:endParaRPr lang="en-US" smtClean="0"/>
          </a:p>
          <a:p>
            <a:endParaRPr lang="en-US"/>
          </a:p>
        </p:txBody>
      </p:sp>
    </p:spTree>
    <p:extLst>
      <p:ext uri="{BB962C8B-B14F-4D97-AF65-F5344CB8AC3E}">
        <p14:creationId xmlns:p14="http://schemas.microsoft.com/office/powerpoint/2010/main" val="271451374"/>
      </p:ext>
    </p:extLst>
  </p:cSld>
  <p:clrMapOvr>
    <a:masterClrMapping/>
  </p:clrMapOvr>
  <p:transition advClick="0"/>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Categories of Personal </a:t>
            </a:r>
            <a:r>
              <a:rPr lang="en-US"/>
              <a:t>Information </a:t>
            </a:r>
            <a:br>
              <a:rPr lang="en-US"/>
            </a:br>
          </a:p>
        </p:txBody>
      </p:sp>
      <p:sp>
        <p:nvSpPr>
          <p:cNvPr id="3" name="Content Placeholder 2"/>
          <p:cNvSpPr>
            <a:spLocks noGrp="1"/>
          </p:cNvSpPr>
          <p:nvPr>
            <p:ph idx="1"/>
          </p:nvPr>
        </p:nvSpPr>
        <p:spPr>
          <a:xfrm>
            <a:off x="341088" y="1115122"/>
            <a:ext cx="8585198" cy="3345366"/>
          </a:xfrm>
        </p:spPr>
        <p:txBody>
          <a:bodyPr/>
          <a:lstStyle/>
          <a:p>
            <a:r>
              <a:rPr lang="en-US" smtClean="0"/>
              <a:t>How personal information is collected</a:t>
            </a:r>
          </a:p>
          <a:p>
            <a:pPr lvl="1"/>
            <a:r>
              <a:rPr lang="en-US" smtClean="0"/>
              <a:t>Publicly available sources (registry of deeds, court records)</a:t>
            </a:r>
          </a:p>
          <a:p>
            <a:pPr lvl="1"/>
            <a:r>
              <a:rPr lang="en-US" smtClean="0"/>
              <a:t>Asking you for data</a:t>
            </a:r>
          </a:p>
          <a:p>
            <a:pPr lvl="1"/>
            <a:r>
              <a:rPr lang="en-US" smtClean="0"/>
              <a:t>Collecting it from</a:t>
            </a:r>
          </a:p>
          <a:p>
            <a:pPr lvl="2"/>
            <a:r>
              <a:rPr lang="en-US" sz="1800" smtClean="0"/>
              <a:t>Browser cookies and trackers</a:t>
            </a:r>
          </a:p>
          <a:p>
            <a:pPr lvl="2"/>
            <a:r>
              <a:rPr lang="en-US" sz="1800" smtClean="0"/>
              <a:t>Social media connections</a:t>
            </a:r>
          </a:p>
          <a:p>
            <a:pPr lvl="2"/>
            <a:r>
              <a:rPr lang="en-US" sz="1800" smtClean="0"/>
              <a:t>Purchase histories (goods and services)</a:t>
            </a:r>
          </a:p>
          <a:p>
            <a:pPr lvl="2"/>
            <a:r>
              <a:rPr lang="en-US" sz="1800" smtClean="0"/>
              <a:t>App usage </a:t>
            </a:r>
          </a:p>
          <a:p>
            <a:pPr lvl="1"/>
            <a:endParaRPr lang="en-US" smtClean="0"/>
          </a:p>
          <a:p>
            <a:endParaRPr lang="en-US"/>
          </a:p>
        </p:txBody>
      </p:sp>
    </p:spTree>
    <p:extLst>
      <p:ext uri="{BB962C8B-B14F-4D97-AF65-F5344CB8AC3E}">
        <p14:creationId xmlns:p14="http://schemas.microsoft.com/office/powerpoint/2010/main" val="672286965"/>
      </p:ext>
    </p:extLst>
  </p:cSld>
  <p:clrMapOvr>
    <a:masterClrMapping/>
  </p:clrMapOvr>
  <p:transition advClick="0"/>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Categories of Personal </a:t>
            </a:r>
            <a:r>
              <a:rPr lang="en-US"/>
              <a:t>Information </a:t>
            </a:r>
            <a:br>
              <a:rPr lang="en-US"/>
            </a:br>
          </a:p>
        </p:txBody>
      </p:sp>
      <p:sp>
        <p:nvSpPr>
          <p:cNvPr id="3" name="Content Placeholder 2"/>
          <p:cNvSpPr>
            <a:spLocks noGrp="1"/>
          </p:cNvSpPr>
          <p:nvPr>
            <p:ph idx="1"/>
          </p:nvPr>
        </p:nvSpPr>
        <p:spPr/>
        <p:txBody>
          <a:bodyPr/>
          <a:lstStyle/>
          <a:p>
            <a:r>
              <a:rPr lang="en-US" smtClean="0"/>
              <a:t>How personal information is sold</a:t>
            </a:r>
          </a:p>
          <a:p>
            <a:pPr lvl="1"/>
            <a:r>
              <a:rPr lang="en-US" smtClean="0"/>
              <a:t>Advertising purposes/consumer profiling</a:t>
            </a:r>
          </a:p>
          <a:p>
            <a:pPr lvl="1"/>
            <a:r>
              <a:rPr lang="en-US" smtClean="0"/>
              <a:t>Assessing risk (e.g., insurance risk/fraud)</a:t>
            </a:r>
          </a:p>
          <a:p>
            <a:pPr lvl="1"/>
            <a:r>
              <a:rPr lang="en-US" smtClean="0"/>
              <a:t>Banking and credit</a:t>
            </a:r>
          </a:p>
          <a:p>
            <a:pPr lvl="1"/>
            <a:r>
              <a:rPr lang="en-US" smtClean="0"/>
              <a:t>Education</a:t>
            </a:r>
          </a:p>
          <a:p>
            <a:pPr lvl="1"/>
            <a:r>
              <a:rPr lang="en-US" smtClean="0"/>
              <a:t>Fundraising</a:t>
            </a:r>
          </a:p>
          <a:p>
            <a:pPr lvl="1"/>
            <a:r>
              <a:rPr lang="en-US" smtClean="0"/>
              <a:t>Healthcare</a:t>
            </a:r>
          </a:p>
          <a:p>
            <a:endParaRPr lang="en-US"/>
          </a:p>
        </p:txBody>
      </p:sp>
    </p:spTree>
    <p:extLst>
      <p:ext uri="{BB962C8B-B14F-4D97-AF65-F5344CB8AC3E}">
        <p14:creationId xmlns:p14="http://schemas.microsoft.com/office/powerpoint/2010/main" val="2285027403"/>
      </p:ext>
    </p:extLst>
  </p:cSld>
  <p:clrMapOvr>
    <a:masterClrMapping/>
  </p:clrMapOvr>
  <p:transition advClick="0"/>
  <p:timing/>
</p:sld>
</file>

<file path=ppt/tags/tag1.xml><?xml version="1.0" encoding="utf-8"?>
<p:tagLst xmlns:p="http://schemas.openxmlformats.org/presentationml/2006/main">
  <p:tag name="AS_NET" val="4.0.30319.42000"/>
  <p:tag name="AS_OS" val="Microsoft Windows NT 6.2.9200.0"/>
  <p:tag name="AS_RELEASE_DATE" val="2017.03.22"/>
  <p:tag name="AS_TITLE" val="Aspose.Slides for .NET 4.0"/>
  <p:tag name="AS_VERSION" val="17.3"/>
</p:tagLst>
</file>

<file path=ppt/theme/theme1.xml><?xml version="1.0" encoding="utf-8"?>
<a:theme xmlns:r="http://schemas.openxmlformats.org/officeDocument/2006/relationships" xmlns:a="http://schemas.openxmlformats.org/drawingml/2006/main" name="Company Meeting (Standard)">
  <a:themeElements>
    <a:clrScheme name="Company Meeting (Standard) 1">
      <a:dk1>
        <a:srgbClr val="003300"/>
      </a:dk1>
      <a:lt1>
        <a:srgbClr val="FFFFFF"/>
      </a:lt1>
      <a:dk2>
        <a:srgbClr val="336600"/>
      </a:dk2>
      <a:lt2>
        <a:srgbClr val="FFCC66"/>
      </a:lt2>
      <a:accent1>
        <a:srgbClr val="996633"/>
      </a:accent1>
      <a:accent2>
        <a:srgbClr val="0099CC"/>
      </a:accent2>
      <a:accent3>
        <a:srgbClr val="ADB8AA"/>
      </a:accent3>
      <a:accent4>
        <a:srgbClr val="DADADA"/>
      </a:accent4>
      <a:accent5>
        <a:srgbClr val="CAB8AD"/>
      </a:accent5>
      <a:accent6>
        <a:srgbClr val="008AB9"/>
      </a:accent6>
      <a:hlink>
        <a:srgbClr val="FF9933"/>
      </a:hlink>
      <a:folHlink>
        <a:srgbClr val="009900"/>
      </a:folHlink>
    </a:clrScheme>
    <a:fontScheme name="Company Meeting (Standard)">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Company Meeting (Standard) 1">
        <a:dk1>
          <a:srgbClr val="003300"/>
        </a:dk1>
        <a:lt1>
          <a:srgbClr val="FFFFFF"/>
        </a:lt1>
        <a:dk2>
          <a:srgbClr val="336600"/>
        </a:dk2>
        <a:lt2>
          <a:srgbClr val="FFCC66"/>
        </a:lt2>
        <a:accent1>
          <a:srgbClr val="996633"/>
        </a:accent1>
        <a:accent2>
          <a:srgbClr val="0099CC"/>
        </a:accent2>
        <a:accent3>
          <a:srgbClr val="ADB8AA"/>
        </a:accent3>
        <a:accent4>
          <a:srgbClr val="DADADA"/>
        </a:accent4>
        <a:accent5>
          <a:srgbClr val="CAB8AD"/>
        </a:accent5>
        <a:accent6>
          <a:srgbClr val="008AB9"/>
        </a:accent6>
        <a:hlink>
          <a:srgbClr val="FF9933"/>
        </a:hlink>
        <a:folHlink>
          <a:srgbClr val="009900"/>
        </a:folHlink>
      </a:clrScheme>
      <a:clrMap bg1="dk2" tx1="lt1" bg2="dk1" tx2="lt2" accent1="accent1" accent2="accent2" accent3="accent3" accent4="accent4" accent5="accent5" accent6="accent6" hlink="hlink" folHlink="folHlink"/>
    </a:extraClrScheme>
    <a:extraClrScheme>
      <a:clrScheme name="Company Meeting (Standard) 2">
        <a:dk1>
          <a:srgbClr val="4D4D4D"/>
        </a:dk1>
        <a:lt1>
          <a:srgbClr val="D6EFD0"/>
        </a:lt1>
        <a:dk2>
          <a:srgbClr val="336699"/>
        </a:dk2>
        <a:lt2>
          <a:srgbClr val="65B5D1"/>
        </a:lt2>
        <a:accent1>
          <a:srgbClr val="9BB9C3"/>
        </a:accent1>
        <a:accent2>
          <a:srgbClr val="99CCFF"/>
        </a:accent2>
        <a:accent3>
          <a:srgbClr val="E8F6E4"/>
        </a:accent3>
        <a:accent4>
          <a:srgbClr val="404040"/>
        </a:accent4>
        <a:accent5>
          <a:srgbClr val="CBD9DE"/>
        </a:accent5>
        <a:accent6>
          <a:srgbClr val="8AB9E7"/>
        </a:accent6>
        <a:hlink>
          <a:srgbClr val="009999"/>
        </a:hlink>
        <a:folHlink>
          <a:srgbClr val="CCCCFF"/>
        </a:folHlink>
      </a:clrScheme>
      <a:clrMap bg1="lt1" tx1="dk1" bg2="lt2" tx2="dk2" accent1="accent1" accent2="accent2" accent3="accent3" accent4="accent4" accent5="accent5" accent6="accent6" hlink="hlink" folHlink="folHlink"/>
    </a:extraClrScheme>
    <a:extraClrScheme>
      <a:clrScheme name="Company Meeting (Standard) 3">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customXml/_rels/item1.xml.rels>&#65279;<?xml version="1.0" encoding="utf-8" standalone="yes"?><Relationships xmlns="http://schemas.openxmlformats.org/package/2006/relationships"><Relationship Id="rId1" Type="http://schemas.openxmlformats.org/officeDocument/2006/relationships/customXmlProps" Target="itemProps1.xml" /></Relationships>
</file>

<file path=customXml/_rels/item2.xml.rels>&#65279;<?xml version="1.0" encoding="utf-8" standalone="yes"?><Relationships xmlns="http://schemas.openxmlformats.org/package/2006/relationships"><Relationship Id="rId1" Type="http://schemas.openxmlformats.org/officeDocument/2006/relationships/customXmlProps" Target="itemProps2.xml" /></Relationships>
</file>

<file path=customXml/_rels/item3.xml.rels>&#65279;<?xml version="1.0" encoding="utf-8" standalone="yes"?><Relationships xmlns="http://schemas.openxmlformats.org/package/2006/relationships"><Relationship Id="rId1" Type="http://schemas.openxmlformats.org/officeDocument/2006/relationships/customXmlProps" Target="itemProps3.xml" /></Relationships>
</file>

<file path=customXml/_rels/item4.xml.rels>&#65279;<?xml version="1.0" encoding="utf-8" standalone="yes"?><Relationships xmlns="http://schemas.openxmlformats.org/package/2006/relationships"><Relationship Id="rId1" Type="http://schemas.openxmlformats.org/officeDocument/2006/relationships/customXmlProps" Target="itemProps4.xml" /></Relationships>
</file>

<file path=customXml/_rels/item5.xml.rels>&#65279;<?xml version="1.0" encoding="utf-8" standalone="yes"?><Relationships xmlns="http://schemas.openxmlformats.org/package/2006/relationships"><Relationship Id="rId1" Type="http://schemas.openxmlformats.org/officeDocument/2006/relationships/customXmlProps" Target="itemProps5.xml" /></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xmlns:pc="http://schemas.microsoft.com/office/infopath/2007/PartnerControls">
  <documentManagement>
    <App xmlns="8e9068a7-566a-43c0-8f6f-7dc29a9e41b8">
      <Url xsi:nil="true"/>
      <Description xsi:nil="true"/>
    </App>
    <Sort_x0020_Order xmlns="8e9068a7-566a-43c0-8f6f-7dc29a9e41b8" xsi:nil="true"/>
    <Training xmlns="8e9068a7-566a-43c0-8f6f-7dc29a9e41b8">false</Training>
    <Category xmlns="8e9068a7-566a-43c0-8f6f-7dc29a9e41b8">
      <Value>RFPs &amp; Pitches</Value>
      <Value>Templates</Value>
    </Category>
    <Year xmlns="8e9068a7-566a-43c0-8f6f-7dc29a9e41b8" xsi:nil="true"/>
    <TaxCatchAll xmlns="5754e087-ab4c-4fc7-aa1c-3fa3a01c5445">
      <Value>62</Value>
    </TaxCatchAll>
    <PublishingExpirationDate xmlns="http://schemas.microsoft.com/sharepoint/v3" xsi:nil="true"/>
    <Department xmlns="8e9068a7-566a-43c0-8f6f-7dc29a9e41b8">Client Services</Department>
    <Notes0 xmlns="8e9068a7-566a-43c0-8f6f-7dc29a9e41b8" xsi:nil="true"/>
    <c0d845d5ab924691ae7b50fd27dd050e xmlns="5754e087-ab4c-4fc7-aa1c-3fa3a01c5445">
      <Terms xmlns="http://schemas.microsoft.com/office/infopath/2007/PartnerControls">
        <TermInfo xmlns="http://schemas.microsoft.com/office/infopath/2007/PartnerControls">
          <TermName xmlns="http://schemas.microsoft.com/office/infopath/2007/PartnerControls">Client Services</TermName>
          <TermId xmlns="http://schemas.microsoft.com/office/infopath/2007/PartnerControls">86e02d2c-db2f-48b9-af2a-4251f8be1328</TermId>
        </TermInfo>
      </Terms>
    </c0d845d5ab924691ae7b50fd27dd050e>
    <PublishingStartDate xmlns="http://schemas.microsoft.com/sharepoint/v3" xsi:nil="true"/>
    <_dlc_DocId xmlns="5754e087-ab4c-4fc7-aa1c-3fa3a01c5445">C4QXTXVYYUQA-25-3065</_dlc_DocId>
    <_dlc_DocIdUrl xmlns="5754e087-ab4c-4fc7-aa1c-3fa3a01c5445">
      <Url>http://odconnect.ogletreedeakins.com/adminDept/_layouts/DocIdRedir.aspx?ID=C4QXTXVYYUQA-25-3065</Url>
      <Description>C4QXTXVYYUQA-25-3065</Description>
    </_dlc_DocIdUrl>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1355E461A9498E4298225A2AB0492AE4" ma:contentTypeVersion="16" ma:contentTypeDescription="Create a new document." ma:contentTypeScope="" ma:versionID="fa39521385182dd766a46358f7815a4a">
  <xsd:schema xmlns:xsd="http://www.w3.org/2001/XMLSchema" xmlns:xs="http://www.w3.org/2001/XMLSchema" xmlns:p="http://schemas.microsoft.com/office/2006/metadata/properties" xmlns:ns1="http://schemas.microsoft.com/sharepoint/v3" xmlns:ns2="5754e087-ab4c-4fc7-aa1c-3fa3a01c5445" xmlns:ns3="8e9068a7-566a-43c0-8f6f-7dc29a9e41b8" targetNamespace="http://schemas.microsoft.com/office/2006/metadata/properties" ma:root="true" ma:fieldsID="eb58cc59356ef82ada09a9d1cc4d3899" ns1:_="" ns2:_="" ns3:_="">
    <xsd:import namespace="http://schemas.microsoft.com/sharepoint/v3"/>
    <xsd:import namespace="5754e087-ab4c-4fc7-aa1c-3fa3a01c5445"/>
    <xsd:import namespace="8e9068a7-566a-43c0-8f6f-7dc29a9e41b8"/>
    <xsd:element name="properties">
      <xsd:complexType>
        <xsd:sequence>
          <xsd:element name="documentManagement">
            <xsd:complexType>
              <xsd:all>
                <xsd:element ref="ns3:Department" minOccurs="0"/>
                <xsd:element ref="ns3:Category" minOccurs="0"/>
                <xsd:element ref="ns3:Training" minOccurs="0"/>
                <xsd:element ref="ns3:Notes0" minOccurs="0"/>
                <xsd:element ref="ns1:PublishingStartDate" minOccurs="0"/>
                <xsd:element ref="ns1:PublishingExpirationDate" minOccurs="0"/>
                <xsd:element ref="ns2:_dlc_DocId" minOccurs="0"/>
                <xsd:element ref="ns2:_dlc_DocIdUrl" minOccurs="0"/>
                <xsd:element ref="ns2:_dlc_DocIdPersistId" minOccurs="0"/>
                <xsd:element ref="ns2:c0d845d5ab924691ae7b50fd27dd050e" minOccurs="0"/>
                <xsd:element ref="ns2:TaxCatchAll" minOccurs="0"/>
                <xsd:element ref="ns3:Year" minOccurs="0"/>
                <xsd:element ref="ns3:Sort_x0020_Order" minOccurs="0"/>
                <xsd:element ref="ns3:App"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9" nillable="true" ma:displayName="Scheduling Start Date" ma:description="" ma:hidden="true" ma:internalName="PublishingStartDate">
      <xsd:simpleType>
        <xsd:restriction base="dms:Unknown"/>
      </xsd:simpleType>
    </xsd:element>
    <xsd:element name="PublishingExpirationDate" ma:index="10"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754e087-ab4c-4fc7-aa1c-3fa3a01c5445"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element name="c0d845d5ab924691ae7b50fd27dd050e" ma:index="14" nillable="true" ma:taxonomy="true" ma:internalName="c0d845d5ab924691ae7b50fd27dd050e" ma:taxonomyFieldName="Content_x0020_Audience_x0020__x0028_M_x0029_" ma:displayName="Content Audience (M)" ma:readOnly="false" ma:default="" ma:fieldId="{c0d845d5-ab92-4691-ae7b-50fd27dd050e}" ma:taxonomyMulti="true" ma:sspId="4cdaa027-174b-487e-9ab5-e42f874ed09f" ma:termSetId="4eef36d3-2349-440a-a4bb-250c4eaa83ba" ma:anchorId="b7063682-c8f2-4024-94a5-3b37e9fbab12" ma:open="false" ma:isKeyword="false">
      <xsd:complexType>
        <xsd:sequence>
          <xsd:element ref="pc:Terms" minOccurs="0" maxOccurs="1"/>
        </xsd:sequence>
      </xsd:complexType>
    </xsd:element>
    <xsd:element name="TaxCatchAll" ma:index="15" nillable="true" ma:displayName="Taxonomy Catch All Column" ma:hidden="true" ma:list="{9183b6d5-a6b9-4bc9-b54c-5f17f27f41ec}" ma:internalName="TaxCatchAll" ma:showField="CatchAllData" ma:web="5754e087-ab4c-4fc7-aa1c-3fa3a01c544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e9068a7-566a-43c0-8f6f-7dc29a9e41b8" elementFormDefault="qualified">
    <xsd:import namespace="http://schemas.microsoft.com/office/2006/documentManagement/types"/>
    <xsd:import namespace="http://schemas.microsoft.com/office/infopath/2007/PartnerControls"/>
    <xsd:element name="Department" ma:index="3" nillable="true" ma:displayName="Department" ma:format="Dropdown" ma:internalName="Department">
      <xsd:simpleType>
        <xsd:restriction base="dms:Choice">
          <xsd:enumeration value="Accounts Payable"/>
          <xsd:enumeration value="Accounts Receivable"/>
          <xsd:enumeration value="Administration"/>
          <xsd:enumeration value="Attorney Recruiting &amp; Retention"/>
          <xsd:enumeration value="Billing"/>
          <xsd:enumeration value="CIRS"/>
          <xsd:enumeration value="Client Services"/>
          <xsd:enumeration value="Corporate Accounting and Finance"/>
          <xsd:enumeration value="Diversity, Equity, &amp; Inclusion"/>
          <xsd:enumeration value="eBilling"/>
          <xsd:enumeration value="EPLI"/>
          <xsd:enumeration value="Firm"/>
          <xsd:enumeration value="General Accounting and Budgeting"/>
          <xsd:enumeration value="General Counsel"/>
          <xsd:enumeration value="HelpDesk"/>
          <xsd:enumeration value="Human Resources"/>
          <xsd:enumeration value="Knowledge Management"/>
          <xsd:enumeration value="KM - Client Solutions"/>
          <xsd:enumeration value="KM - Firm Solutions"/>
          <xsd:enumeration value="Learning &amp; Empl Dev - LED"/>
          <xsd:enumeration value="Litigation Support"/>
          <xsd:enumeration value="Office Administration"/>
          <xsd:enumeration value="Office Operations"/>
          <xsd:enumeration value="Paralegals"/>
          <xsd:enumeration value="Professional Development"/>
          <xsd:enumeration value="Project Management Office"/>
          <xsd:enumeration value="Records Management"/>
          <xsd:enumeration value="Research Services"/>
          <xsd:enumeration value="Revenue"/>
          <xsd:enumeration value="Technology"/>
          <xsd:enumeration value="Training"/>
        </xsd:restriction>
      </xsd:simpleType>
    </xsd:element>
    <xsd:element name="Category" ma:index="4" nillable="true" ma:displayName="Category" ma:internalName="Category">
      <xsd:complexType>
        <xsd:complexContent>
          <xsd:extension base="dms:MultiChoiceFillIn">
            <xsd:sequence>
              <xsd:element name="Value" maxOccurs="unbounded" minOccurs="0" nillable="true">
                <xsd:simpleType>
                  <xsd:union memberTypes="dms:Text">
                    <xsd:simpleType>
                      <xsd:restriction base="dms:Choice">
                        <xsd:enumeration value="About Us"/>
                        <xsd:enumeration value="Ad-CreativeProj"/>
                        <xsd:enumeration value="Appendices"/>
                        <xsd:enumeration value="Article"/>
                        <xsd:enumeration value="Attachment-News"/>
                        <xsd:enumeration value="Audit Requests"/>
                        <xsd:enumeration value="Auditors"/>
                        <xsd:enumeration value="Bar Dues"/>
                        <xsd:enumeration value="BillBack"/>
                        <xsd:enumeration value="Billing"/>
                        <xsd:enumeration value="Blog"/>
                        <xsd:enumeration value="BNA"/>
                        <xsd:enumeration value="Brochures"/>
                        <xsd:enumeration value="CCH"/>
                        <xsd:enumeration value="Checklists"/>
                        <xsd:enumeration value="Client Communications"/>
                        <xsd:enumeration value="Codes-Activity&amp;Task"/>
                        <xsd:enumeration value="Communication and Reports"/>
                        <xsd:enumeration value="CR - Credit Card"/>
                        <xsd:enumeration value="CR - Expense"/>
                        <xsd:enumeration value="CR - Invoice"/>
                        <xsd:enumeration value="Direct Deposit"/>
                        <xsd:enumeration value="Elite - GL"/>
                        <xsd:enumeration value="Engagement Initiation"/>
                        <xsd:enumeration value="Expense Reimbursements"/>
                        <xsd:enumeration value="Firm Leadership"/>
                        <xsd:enumeration value="Forms"/>
                        <xsd:enumeration value="General"/>
                        <xsd:enumeration value="Home"/>
                        <xsd:enumeration value="IA Reports"/>
                        <xsd:enumeration value="IA Training"/>
                        <xsd:enumeration value="InterAction"/>
                        <xsd:enumeration value="Invoices"/>
                        <xsd:enumeration value="Lexis"/>
                        <xsd:enumeration value="Logos"/>
                        <xsd:enumeration value="Manzama"/>
                        <xsd:enumeration value="Maps"/>
                        <xsd:enumeration value="Matter Budgeting"/>
                        <xsd:enumeration value="Matter Planning"/>
                        <xsd:enumeration value="Marketing"/>
                        <xsd:enumeration value="Newsletter"/>
                        <xsd:enumeration value="OD-LITS"/>
                        <xsd:enumeration value="ODSearch"/>
                        <xsd:enumeration value="PD&amp;I - Professional Development"/>
                        <xsd:enumeration value="PD&amp;I - Diversity and Inclusion"/>
                        <xsd:enumeration value="Policy"/>
                        <xsd:enumeration value="Post-Matter Review"/>
                        <xsd:enumeration value="Pricing"/>
                        <xsd:enumeration value="Procedures"/>
                        <xsd:enumeration value="Proformas"/>
                        <xsd:enumeration value="Promotions"/>
                        <xsd:enumeration value="Publications"/>
                        <xsd:enumeration value="QuickBits"/>
                        <xsd:enumeration value="Quick Checks"/>
                        <xsd:enumeration value="Quick Reports"/>
                        <xsd:enumeration value="Rates"/>
                        <xsd:enumeration value="Recommended Reading"/>
                        <xsd:enumeration value="Remote Access"/>
                        <xsd:enumeration value="Reporting"/>
                        <xsd:enumeration value="Research Services"/>
                        <xsd:enumeration value="Resources"/>
                        <xsd:enumeration value="RFPs &amp; Pitches"/>
                        <xsd:enumeration value="Samples"/>
                        <xsd:enumeration value="Scoping"/>
                        <xsd:enumeration value="Scoping and Pricing"/>
                        <xsd:enumeration value="Seminar Tools"/>
                        <xsd:enumeration value="Social Media"/>
                        <xsd:enumeration value="Templates"/>
                        <xsd:enumeration value="Timekeepers"/>
                        <xsd:enumeration value="Webview"/>
                        <xsd:enumeration value="Westlaw"/>
                      </xsd:restriction>
                    </xsd:simpleType>
                  </xsd:union>
                </xsd:simpleType>
              </xsd:element>
            </xsd:sequence>
          </xsd:extension>
        </xsd:complexContent>
      </xsd:complexType>
    </xsd:element>
    <xsd:element name="Training" ma:index="5" nillable="true" ma:displayName="Training" ma:default="0" ma:internalName="Training">
      <xsd:simpleType>
        <xsd:restriction base="dms:Boolean"/>
      </xsd:simpleType>
    </xsd:element>
    <xsd:element name="Notes0" ma:index="6" nillable="true" ma:displayName="Notes" ma:internalName="Notes0">
      <xsd:simpleType>
        <xsd:restriction base="dms:Note">
          <xsd:maxLength value="255"/>
        </xsd:restriction>
      </xsd:simpleType>
    </xsd:element>
    <xsd:element name="Year" ma:index="20" nillable="true" ma:displayName="Year" ma:internalName="Year">
      <xsd:simpleType>
        <xsd:restriction base="dms:Number"/>
      </xsd:simpleType>
    </xsd:element>
    <xsd:element name="Sort_x0020_Order" ma:index="21" nillable="true" ma:displayName="Sort Order" ma:internalName="Sort_x0020_Order">
      <xsd:simpleType>
        <xsd:restriction base="dms:Number"/>
      </xsd:simpleType>
    </xsd:element>
    <xsd:element name="App" ma:index="22" nillable="true" ma:displayName="App" ma:description="File Type Icon" ma:format="Image" ma:internalName="App">
      <xsd:complexType>
        <xsd:complexContent>
          <xsd:extension base="dms:URL">
            <xsd:sequence>
              <xsd:element name="Url" type="dms:ValidUrl" minOccurs="0" nillable="true"/>
              <xsd:element name="Description" type="xsd:string"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7781662-7497-4816-A5B9-A56AD8EDFB7C}">
  <ds:schemaRefs>
    <ds:schemaRef ds:uri="http://schemas.microsoft.com/sharepoint/events"/>
  </ds:schemaRefs>
</ds:datastoreItem>
</file>

<file path=customXml/itemProps2.xml><?xml version="1.0" encoding="utf-8"?>
<ds:datastoreItem xmlns:ds="http://schemas.openxmlformats.org/officeDocument/2006/customXml" ds:itemID="{0408C921-E7F4-4530-B05F-BE0863BA4C33}">
  <ds:schemaRefs>
    <ds:schemaRef ds:uri="http://schemas.microsoft.com/sharepoint/v3/contenttype/forms"/>
  </ds:schemaRefs>
</ds:datastoreItem>
</file>

<file path=customXml/itemProps3.xml><?xml version="1.0" encoding="utf-8"?>
<ds:datastoreItem xmlns:ds="http://schemas.openxmlformats.org/officeDocument/2006/customXml" ds:itemID="{413CA26F-9F46-4CB3-B0E3-7858A783997F}">
  <ds:schemaRefs>
    <ds:schemaRef ds:uri="http://schemas.microsoft.com/office/2006/metadata/longProperties"/>
  </ds:schemaRefs>
</ds:datastoreItem>
</file>

<file path=customXml/itemProps4.xml><?xml version="1.0" encoding="utf-8"?>
<ds:datastoreItem xmlns:ds="http://schemas.openxmlformats.org/officeDocument/2006/customXml" ds:itemID="{949CA2C7-2D62-4F82-8585-BC4AE942B846}">
  <ds:schemaRefs>
    <ds:schemaRef ds:uri="http://purl.org/dc/elements/1.1/"/>
    <ds:schemaRef ds:uri="http://schemas.microsoft.com/office/2006/metadata/properties"/>
    <ds:schemaRef ds:uri="8e9068a7-566a-43c0-8f6f-7dc29a9e41b8"/>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754e087-ab4c-4fc7-aa1c-3fa3a01c5445"/>
    <ds:schemaRef ds:uri="http://www.w3.org/XML/1998/namespace"/>
    <ds:schemaRef ds:uri="http://purl.org/dc/dcmitype/"/>
  </ds:schemaRefs>
</ds:datastoreItem>
</file>

<file path=customXml/itemProps5.xml><?xml version="1.0" encoding="utf-8"?>
<ds:datastoreItem xmlns:ds="http://schemas.openxmlformats.org/officeDocument/2006/customXml" ds:itemID="{9E5A3889-5E68-485A-BBF4-2EC84EF7C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754e087-ab4c-4fc7-aa1c-3fa3a01c5445"/>
    <ds:schemaRef ds:uri="8e9068a7-566a-43c0-8f6f-7dc29a9e41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vt="http://schemas.openxmlformats.org/officeDocument/2006/docPropsVTypes" xmlns="http://schemas.openxmlformats.org/officeDocument/2006/extended-properties">
  <Company/>
  <PresentationFormat>On-screen Show (16:9)</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17.0300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1601-01-01T00:00:00.000</cp:lastPrinted>
  <dcterms:created xsi:type="dcterms:W3CDTF">1601-01-01T00:00:00Z</dcterms:created>
  <dcterms:modified xsi:type="dcterms:W3CDTF">1601-01-01T00:00:00Z</dcterms:modified>
</cp:coreProperties>
</file>